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10AC-3E37-4485-BFFB-B1A1CD159349}" type="datetimeFigureOut">
              <a:rPr kumimoji="1" lang="ja-JP" altLang="en-US" smtClean="0"/>
              <a:t>2017/11/10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5F61-1493-43DA-94A3-E45350BD8C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6813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10AC-3E37-4485-BFFB-B1A1CD159349}" type="datetimeFigureOut">
              <a:rPr kumimoji="1" lang="ja-JP" altLang="en-US" smtClean="0"/>
              <a:t>2017/11/10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5F61-1493-43DA-94A3-E45350BD8C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805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10AC-3E37-4485-BFFB-B1A1CD159349}" type="datetimeFigureOut">
              <a:rPr kumimoji="1" lang="ja-JP" altLang="en-US" smtClean="0"/>
              <a:t>2017/11/10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5F61-1493-43DA-94A3-E45350BD8C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3255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10AC-3E37-4485-BFFB-B1A1CD159349}" type="datetimeFigureOut">
              <a:rPr kumimoji="1" lang="ja-JP" altLang="en-US" smtClean="0"/>
              <a:t>2017/11/10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5F61-1493-43DA-94A3-E45350BD8C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632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10AC-3E37-4485-BFFB-B1A1CD159349}" type="datetimeFigureOut">
              <a:rPr kumimoji="1" lang="ja-JP" altLang="en-US" smtClean="0"/>
              <a:t>2017/11/10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5F61-1493-43DA-94A3-E45350BD8C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157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10AC-3E37-4485-BFFB-B1A1CD159349}" type="datetimeFigureOut">
              <a:rPr kumimoji="1" lang="ja-JP" altLang="en-US" smtClean="0"/>
              <a:t>2017/11/10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5F61-1493-43DA-94A3-E45350BD8C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3696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10AC-3E37-4485-BFFB-B1A1CD159349}" type="datetimeFigureOut">
              <a:rPr kumimoji="1" lang="ja-JP" altLang="en-US" smtClean="0"/>
              <a:t>2017/11/10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5F61-1493-43DA-94A3-E45350BD8C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337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10AC-3E37-4485-BFFB-B1A1CD159349}" type="datetimeFigureOut">
              <a:rPr kumimoji="1" lang="ja-JP" altLang="en-US" smtClean="0"/>
              <a:t>2017/11/10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5F61-1493-43DA-94A3-E45350BD8C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0611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10AC-3E37-4485-BFFB-B1A1CD159349}" type="datetimeFigureOut">
              <a:rPr kumimoji="1" lang="ja-JP" altLang="en-US" smtClean="0"/>
              <a:t>2017/11/10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5F61-1493-43DA-94A3-E45350BD8C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2437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10AC-3E37-4485-BFFB-B1A1CD159349}" type="datetimeFigureOut">
              <a:rPr kumimoji="1" lang="ja-JP" altLang="en-US" smtClean="0"/>
              <a:t>2017/11/10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5F61-1493-43DA-94A3-E45350BD8C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9470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10AC-3E37-4485-BFFB-B1A1CD159349}" type="datetimeFigureOut">
              <a:rPr kumimoji="1" lang="ja-JP" altLang="en-US" smtClean="0"/>
              <a:t>2017/11/10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B5F61-1493-43DA-94A3-E45350BD8C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2737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910AC-3E37-4485-BFFB-B1A1CD159349}" type="datetimeFigureOut">
              <a:rPr kumimoji="1" lang="ja-JP" altLang="en-US" smtClean="0"/>
              <a:t>2017/11/10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B5F61-1493-43DA-94A3-E45350BD8C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588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埋め込み画像 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441" y="980728"/>
            <a:ext cx="4572000" cy="2228850"/>
          </a:xfrm>
          <a:prstGeom prst="rect">
            <a:avLst/>
          </a:prstGeom>
        </p:spPr>
      </p:pic>
      <p:sp>
        <p:nvSpPr>
          <p:cNvPr id="6" name="AutoShape 4" descr="埋め込み画像 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441" y="3501008"/>
            <a:ext cx="4572000" cy="2228850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5580112" y="2348880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/>
              <a:t>f</a:t>
            </a:r>
            <a:r>
              <a:rPr kumimoji="1" lang="en-US" altLang="ja-JP" sz="1200" dirty="0" smtClean="0"/>
              <a:t>=5KHz</a:t>
            </a:r>
            <a:endParaRPr kumimoji="1" lang="ja-JP" altLang="en-US" sz="1200" dirty="0" smtClean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580112" y="4221088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f</a:t>
            </a:r>
            <a:r>
              <a:rPr kumimoji="1" lang="en-US" altLang="ja-JP" sz="1200" dirty="0" smtClean="0"/>
              <a:t>=1KHz ( no problem)</a:t>
            </a:r>
            <a:endParaRPr kumimoji="1" lang="ja-JP" altLang="en-US" sz="1200" dirty="0" smtClean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55576" y="476672"/>
            <a:ext cx="61479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Problem      Distortion above 5KHz, but cause unknown.  ( Headphone output is Okay even 5KHz)</a:t>
            </a:r>
            <a:endParaRPr kumimoji="1" lang="ja-JP" alt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927819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46" y="1196752"/>
            <a:ext cx="8959111" cy="4752528"/>
          </a:xfrm>
          <a:prstGeom prst="rect">
            <a:avLst/>
          </a:prstGeom>
        </p:spPr>
      </p:pic>
      <p:cxnSp>
        <p:nvCxnSpPr>
          <p:cNvPr id="4" name="直線矢印コネクタ 3"/>
          <p:cNvCxnSpPr/>
          <p:nvPr/>
        </p:nvCxnSpPr>
        <p:spPr>
          <a:xfrm>
            <a:off x="4831150" y="1700808"/>
            <a:ext cx="90060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2129504" y="1143167"/>
            <a:ext cx="35800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Murata</a:t>
            </a:r>
          </a:p>
          <a:p>
            <a:r>
              <a:rPr lang="en-US" altLang="ja-JP" sz="1200" dirty="0" smtClean="0"/>
              <a:t>Ferrite bead</a:t>
            </a:r>
          </a:p>
          <a:p>
            <a:r>
              <a:rPr lang="nn-NO" altLang="ja-JP" sz="1200" dirty="0"/>
              <a:t>BLM15EG121SN1   120ohm at 100MHz rating 1500mA</a:t>
            </a:r>
            <a:endParaRPr kumimoji="1" lang="ja-JP" altLang="en-US" sz="1200" dirty="0"/>
          </a:p>
        </p:txBody>
      </p:sp>
      <p:cxnSp>
        <p:nvCxnSpPr>
          <p:cNvPr id="8" name="直線矢印コネクタ 7"/>
          <p:cNvCxnSpPr/>
          <p:nvPr/>
        </p:nvCxnSpPr>
        <p:spPr>
          <a:xfrm flipH="1">
            <a:off x="5947782" y="1087843"/>
            <a:ext cx="432048" cy="7569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4961550" y="863675"/>
            <a:ext cx="19724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Murata chip capacitor 420pF</a:t>
            </a:r>
            <a:endParaRPr kumimoji="1" lang="ja-JP" altLang="en-US" sz="1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740352" y="1789498"/>
            <a:ext cx="7167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Speaker </a:t>
            </a:r>
          </a:p>
          <a:p>
            <a:r>
              <a:rPr kumimoji="1" lang="en-US" altLang="ja-JP" sz="1200" dirty="0" smtClean="0"/>
              <a:t>terminal</a:t>
            </a:r>
            <a:endParaRPr kumimoji="1" lang="ja-JP" altLang="en-US" sz="1200" dirty="0" smtClean="0"/>
          </a:p>
        </p:txBody>
      </p:sp>
      <p:sp>
        <p:nvSpPr>
          <p:cNvPr id="11" name="右中かっこ 10"/>
          <p:cNvSpPr/>
          <p:nvPr/>
        </p:nvSpPr>
        <p:spPr>
          <a:xfrm>
            <a:off x="7380312" y="1574168"/>
            <a:ext cx="360040" cy="113475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384107" y="2164650"/>
            <a:ext cx="14907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SPLVDD=SPRVDD=5V</a:t>
            </a:r>
            <a:endParaRPr kumimoji="1" lang="ja-JP" alt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739709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825" y="690563"/>
            <a:ext cx="6610350" cy="547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テキスト ボックス 2"/>
          <p:cNvSpPr txBox="1"/>
          <p:nvPr/>
        </p:nvSpPr>
        <p:spPr>
          <a:xfrm>
            <a:off x="755576" y="422400"/>
            <a:ext cx="144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S.P.L</a:t>
            </a:r>
            <a:endParaRPr kumimoji="1" lang="ja-JP" altLang="en-US" sz="12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452320" y="399147"/>
            <a:ext cx="8803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Impedance</a:t>
            </a:r>
            <a:endParaRPr kumimoji="1" lang="ja-JP" altLang="en-US" sz="1200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882108" y="4129080"/>
            <a:ext cx="548548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8ohm</a:t>
            </a:r>
            <a:endParaRPr kumimoji="1" lang="ja-JP" altLang="en-US" sz="1200" dirty="0" smtClean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012923" y="2996952"/>
            <a:ext cx="779381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200" dirty="0"/>
              <a:t>f</a:t>
            </a:r>
            <a:r>
              <a:rPr lang="en-US" altLang="ja-JP" sz="1200" dirty="0" smtClean="0"/>
              <a:t>0=220Hz</a:t>
            </a:r>
            <a:endParaRPr kumimoji="1" lang="ja-JP" altLang="en-US" sz="1200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267744" y="399147"/>
            <a:ext cx="19670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Speaker which customer use</a:t>
            </a:r>
            <a:endParaRPr kumimoji="1" lang="ja-JP" alt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90992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dirty="0" smtClean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2780</TotalTime>
  <Words>47</Words>
  <Application>Microsoft Office PowerPoint</Application>
  <PresentationFormat>画面に合わせる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柴谷　寛治</dc:creator>
  <cp:lastModifiedBy>柴谷　寛治</cp:lastModifiedBy>
  <cp:revision>5</cp:revision>
  <dcterms:created xsi:type="dcterms:W3CDTF">2017-11-10T06:16:04Z</dcterms:created>
  <dcterms:modified xsi:type="dcterms:W3CDTF">2017-11-12T04:36:27Z</dcterms:modified>
</cp:coreProperties>
</file>