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8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6697-F0C1-4BD3-AFD2-3A832D542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E1C7B-08DE-4575-A09C-1BCF73EE5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6A2C7-8EB4-4001-9248-24AC6EE0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8581D-DFA0-4930-A4C7-452C7567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3EC68-D655-40E3-A174-409C382C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7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54E5D-3224-424A-856C-C6E1E008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FC8FF-2B73-45E4-8CCF-2DF875665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1E438-8807-456F-A555-DCB627B8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59CC7-5BFE-4DFC-81AB-A571FA605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E0BA4-2F5B-48DE-8521-8DE2EAD44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41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D211F6-E6B6-4774-865F-212EB0041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A9871-5DDA-4DC6-9744-871EBCBC8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3EA76-D367-4DBC-9B49-41F06269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DEA4-0961-4C0E-B7C2-1D764CDB2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7C986-7475-4DB3-ABA6-2BA37AA57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42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142EA-D6A3-4629-97FE-9635A6CA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F88CE-CB49-4722-AE98-8BAD2DCD1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C1465-F652-4180-AC8F-BE1B6521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09466-5BAC-4CEA-AB59-051875568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F5CA8-3894-4A8B-B4C3-59E3CF0A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26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2E7CF-CFD8-47A3-9F99-1A7AE278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F05D3-0F0B-4399-9DC3-22C9AB5EB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23B5-38C9-4744-AB65-13CA719F8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10AED-885E-40DB-A6A7-186078F8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FA28D-BE92-4A3D-9609-58FCC12B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55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7A2D-5685-428A-AEB8-A9A2FB4B2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A1477-947F-46F6-BD9D-D589EF431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CB5C74-732A-4946-B35B-A9046C56D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2739C-CF1D-417F-8709-AD66C07C6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26DDE-2D9E-452F-BBD9-B9E0013E0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A3D33-9519-4CD8-A766-5C6B9FA3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54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D41EF-1D77-48C2-87D9-A720D276D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E3C92-79F1-41A2-AD30-4CBF539BA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55838-C90C-48D9-9108-EE3801189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E1EBF-D3A6-4D62-B40B-C15897DFE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A720A-5F74-4412-BD8E-B8FD3E584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BDDAC-4194-4385-BAE5-7D16C5761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DE37D-7D76-49B3-9843-2D0A6CDE7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8ED38-923C-49A8-8C87-19844FEA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67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33A4-8FE3-42D5-82C8-7C5B8208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A16701-803E-4060-B196-D5377C99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7F396F-146A-46E7-995B-D940F74F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1392C-2896-4570-9BAE-79AE0EFDD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5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09A6E-1959-4E86-8636-6B7DFF56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2CB62-C2C9-4051-B72A-B2A1AC63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EE718-85AD-490F-823C-610321521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60DDF-182B-4B11-AB0D-EDF5CE9D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46885-C90A-4C80-A793-C9BB5DB27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E4ABB-31DD-44A4-94FA-F327D02D9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19B1C-2A89-4852-BC32-D1E0A39F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6CDB-4F88-4210-BD4D-AA68C003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FE878-9D3C-474B-AE0C-5A5E86711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0ADBE-9290-4674-AF78-338B976E8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76D29E-6C0B-4C92-A26D-ADF585DC3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7858E0-323C-41F9-A9E6-B8FEEDA85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63960-C49F-4314-8256-2B26D922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C91FF-0367-44AA-B35B-236E88FB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532E2-9DF8-4B9A-B508-59571AAC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21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4B1A54-3DBF-40F4-8C9D-7C824AF4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F8608-4173-475A-B640-1FF5D8E1F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EAC07-30E5-4CFE-BF8F-C90BD88C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BA7F4-6E9B-43BB-BA53-6898EE8652A3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D01FB-640C-43C9-8DBF-68D5C85D0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CE9E4-ED5B-4A45-AFC1-EE539889B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CAA3B-0B0D-45BD-9F87-EA470CD9C5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0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8E9F05-3C7C-48DD-B7A7-4896ACF365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38" t="24652" r="9242" b="14007"/>
          <a:stretch/>
        </p:blipFill>
        <p:spPr>
          <a:xfrm>
            <a:off x="83988" y="1243173"/>
            <a:ext cx="12083173" cy="51268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BC969-9A69-46DE-9BBC-39ED4B3B7545}"/>
              </a:ext>
            </a:extLst>
          </p:cNvPr>
          <p:cNvSpPr txBox="1"/>
          <p:nvPr/>
        </p:nvSpPr>
        <p:spPr>
          <a:xfrm>
            <a:off x="1941816" y="1517400"/>
            <a:ext cx="31747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Expected waveform</a:t>
            </a:r>
            <a:endParaRPr kumimoji="1" lang="ja-JP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F7F444-64E3-4725-B9E3-5D3D9F47EF74}"/>
              </a:ext>
            </a:extLst>
          </p:cNvPr>
          <p:cNvSpPr txBox="1"/>
          <p:nvPr/>
        </p:nvSpPr>
        <p:spPr>
          <a:xfrm>
            <a:off x="6586116" y="1517399"/>
            <a:ext cx="411145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Actual measured waveform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4678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Fukui, Ryotaro</dc:creator>
  <cp:lastModifiedBy>Fukui, Ryotaro</cp:lastModifiedBy>
  <cp:revision>3</cp:revision>
  <dcterms:created xsi:type="dcterms:W3CDTF">2021-01-22T08:59:19Z</dcterms:created>
  <dcterms:modified xsi:type="dcterms:W3CDTF">2021-01-22T18:22:56Z</dcterms:modified>
</cp:coreProperties>
</file>