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0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455928-E910-4945-9B4D-D9E1ABF47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272A7F8-4DFE-4BF6-A51D-BD516FB5B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A132BA-175A-4CBE-B532-C6368AB8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F03813-EC22-4D54-9AE5-CB3E48BD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27AAE7-ADCD-4547-96AD-55F841002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59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4D9902-4B1F-4811-AC79-93B9C468F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E25C6A-DDD0-4992-AB96-6EDB5DE04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374D4F-8E30-4CAC-ACF6-33D2514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13BF5D-2872-4493-A7D7-DB14C232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EDA2CB-869B-4B7E-99CF-C91983B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20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8AF3C1E-7E53-4BB5-AD7F-748B4A1EBF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AFD575-ACA5-43E0-B7C8-31878E2B5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EF536A-D089-4100-BD6D-F2C667B8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643C02-D714-4B3C-9CF1-90A18F26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938A11-B7C8-4E6B-8129-42CE1A96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6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A0E1F2-8CF5-43C7-99BA-EA253E19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2D4611-01A8-4F60-8674-4B5645F90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13F600-1013-43B7-B339-59355610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94F104-12D3-491D-9D04-43A79597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C9F251-C16E-459A-BA24-5CA18C88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04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CA3A7-F65A-4D37-93BD-BBC11CB1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5F357F-F2F4-4476-8542-129D4ECE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645FF6-4611-4A67-B2CB-A5396331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062980-948D-4733-9563-DD6184F1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E335A6-7941-4423-89ED-5EBE5476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89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232110-FE98-4E4D-8791-A4731720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832FE5-960B-407E-8A12-FCBECA97E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E2C61B-2E1D-4F65-9B5A-F205BC17F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40DCFA-C093-4D64-B84A-8137EC22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DB952C-1BF8-4E89-B297-073294B8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A7F3B5-EE42-4AC8-8B0F-D81AD9EB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12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E7DBD7-C97F-4301-96BF-C4ABD651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215A16-32D8-41C8-A210-7085C9CFF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52BA801-B161-444B-BE90-272A55B2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C3FEA93-F51B-4D14-BF2D-21012A16A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C256E79-5C3C-48BC-A526-9170557EC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10226AC-EAA0-4789-B6A8-6F9AAE24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2F0EBD2-B31A-4245-8180-9F9DEEFCC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8E27893-933D-4B20-9358-9715404C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50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E64D03-A417-4665-936D-48C8042C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96463F-405D-4A2E-904C-68966A9F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2A538C8-8A9B-43C0-A86C-13A1DF1E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AEA51A-D985-4813-A825-262F6C2A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16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F809495-8D71-452F-8EEC-B5C7456D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1C4089-035B-43BF-9FC6-C9479A8F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88A9E3-A8B3-4D05-B595-B8263E7F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1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1853BA-F7DD-417D-8C99-EC7652D0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961E5B-61A6-4577-AC3E-0EF4EF70E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FECFD8D-E5AC-4EA2-B3E4-53690D372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3D61B0F-4362-4C80-A671-DCDBC722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FDA79F-2218-4634-B6D5-8C264FC9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DB0715-D280-4809-84A7-26FDC22D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10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A1DF1E-652D-41A0-8E76-06BEE76D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B1BF735-E0C5-402B-8B39-0CA210C0E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0B2CE6-59B7-4DCD-A5E9-0A6BBC581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51DBFB-AD3F-46C2-AE25-DB325A3B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9B7C3E-352F-4DD9-83DA-C5AA0C0D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DF15106-313E-4F57-A451-93EE9857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20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D9BC1F-F39B-4C1F-8E49-B504EFCB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9F203B2-33C5-4395-91FE-9AD6086F4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6A0F67-8C0A-433B-B1F2-23C954E4D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A4F9-9C51-413E-AB0C-3B7911FD2668}" type="datetimeFigureOut">
              <a:rPr lang="zh-CN" altLang="en-US" smtClean="0"/>
              <a:t>2021/8/30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EC5E78-88B7-4A7F-8A26-71EB6E85C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2981DD-36BE-4AC7-89C7-31EF8BCF1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4FCC-2F1A-4DD4-A14C-BCAC8250F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1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示, 示意图&#10;&#10;描述已自动生成">
            <a:extLst>
              <a:ext uri="{FF2B5EF4-FFF2-40B4-BE49-F238E27FC236}">
                <a16:creationId xmlns:a16="http://schemas.microsoft.com/office/drawing/2014/main" id="{521A8FC1-A1F9-4269-98FB-275B781CB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135" y="1529610"/>
            <a:ext cx="4419827" cy="4083260"/>
          </a:xfrm>
          <a:prstGeom prst="rect">
            <a:avLst/>
          </a:prstGeom>
        </p:spPr>
      </p:pic>
      <p:pic>
        <p:nvPicPr>
          <p:cNvPr id="7" name="图片 6" descr="图示, 示意图&#10;&#10;描述已自动生成">
            <a:extLst>
              <a:ext uri="{FF2B5EF4-FFF2-40B4-BE49-F238E27FC236}">
                <a16:creationId xmlns:a16="http://schemas.microsoft.com/office/drawing/2014/main" id="{91918786-FDCF-4865-A738-068E8543B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288" y="1015244"/>
            <a:ext cx="3784795" cy="4718292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76DC2126-C0B3-4B23-9063-DB633FFC666A}"/>
              </a:ext>
            </a:extLst>
          </p:cNvPr>
          <p:cNvSpPr/>
          <p:nvPr/>
        </p:nvSpPr>
        <p:spPr>
          <a:xfrm>
            <a:off x="4133850" y="1993900"/>
            <a:ext cx="476250" cy="177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2F50F6D-E264-40FD-9465-FA5AF7C70AC0}"/>
              </a:ext>
            </a:extLst>
          </p:cNvPr>
          <p:cNvSpPr/>
          <p:nvPr/>
        </p:nvSpPr>
        <p:spPr>
          <a:xfrm rot="5400000">
            <a:off x="6764337" y="3579812"/>
            <a:ext cx="476250" cy="282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2" name="连接符: 肘形 11">
            <a:extLst>
              <a:ext uri="{FF2B5EF4-FFF2-40B4-BE49-F238E27FC236}">
                <a16:creationId xmlns:a16="http://schemas.microsoft.com/office/drawing/2014/main" id="{6255DE95-FDB5-44ED-92D7-553BBC7C6F93}"/>
              </a:ext>
            </a:extLst>
          </p:cNvPr>
          <p:cNvCxnSpPr>
            <a:stCxn id="9" idx="3"/>
            <a:endCxn id="10" idx="3"/>
          </p:cNvCxnSpPr>
          <p:nvPr/>
        </p:nvCxnSpPr>
        <p:spPr>
          <a:xfrm>
            <a:off x="4610100" y="2082800"/>
            <a:ext cx="2392362" cy="1876425"/>
          </a:xfrm>
          <a:prstGeom prst="bentConnector4">
            <a:avLst>
              <a:gd name="adj1" fmla="val 20073"/>
              <a:gd name="adj2" fmla="val 112183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C7666EA0-2A81-4CEC-82A3-5D2241DC00BF}"/>
              </a:ext>
            </a:extLst>
          </p:cNvPr>
          <p:cNvCxnSpPr/>
          <p:nvPr/>
        </p:nvCxnSpPr>
        <p:spPr>
          <a:xfrm flipH="1">
            <a:off x="7205133" y="3666067"/>
            <a:ext cx="668867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AC63DD4E-82BF-4E5A-A7B4-FBEE67A9F256}"/>
              </a:ext>
            </a:extLst>
          </p:cNvPr>
          <p:cNvSpPr/>
          <p:nvPr/>
        </p:nvSpPr>
        <p:spPr>
          <a:xfrm>
            <a:off x="7874000" y="3278831"/>
            <a:ext cx="3970866" cy="58481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Switching AN1/AN2 will have POP sound and playing music will also have POP sound </a:t>
            </a:r>
            <a:endParaRPr lang="zh-CN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5741E79D-824E-4D3A-B147-4C6AE56D654C}"/>
              </a:ext>
            </a:extLst>
          </p:cNvPr>
          <p:cNvSpPr/>
          <p:nvPr/>
        </p:nvSpPr>
        <p:spPr>
          <a:xfrm>
            <a:off x="188711" y="681968"/>
            <a:ext cx="5003800" cy="64506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AC6082A is an audio decoder chip used to</a:t>
            </a:r>
          </a:p>
          <a:p>
            <a:r>
              <a:rPr lang="en-US" altLang="zh-CN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decode mobile phone audio signals and local music </a:t>
            </a:r>
            <a:endParaRPr lang="zh-CN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21AA6DFC-CEED-4B26-AB25-18CC101DE941}"/>
              </a:ext>
            </a:extLst>
          </p:cNvPr>
          <p:cNvCxnSpPr/>
          <p:nvPr/>
        </p:nvCxnSpPr>
        <p:spPr>
          <a:xfrm>
            <a:off x="2497667" y="1327037"/>
            <a:ext cx="389466" cy="43403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15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Smith Liu</dc:creator>
  <cp:lastModifiedBy>Smith Liu</cp:lastModifiedBy>
  <cp:revision>4</cp:revision>
  <dcterms:created xsi:type="dcterms:W3CDTF">2021-08-30T00:47:03Z</dcterms:created>
  <dcterms:modified xsi:type="dcterms:W3CDTF">2021-08-30T01:17:14Z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9e395e-e3b5-421f-8616-70a10f9451af_Enabled">
    <vt:lpwstr>true</vt:lpwstr>
  </property>
  <property fmtid="{D5CDD505-2E9C-101B-9397-08002B2CF9AE}" pid="3" name="MSIP_Label_879e395e-e3b5-421f-8616-70a10f9451af_SetDate">
    <vt:lpwstr>2021-08-30T01:11:08Z</vt:lpwstr>
  </property>
  <property fmtid="{D5CDD505-2E9C-101B-9397-08002B2CF9AE}" pid="4" name="MSIP_Label_879e395e-e3b5-421f-8616-70a10f9451af_Method">
    <vt:lpwstr>Standard</vt:lpwstr>
  </property>
  <property fmtid="{D5CDD505-2E9C-101B-9397-08002B2CF9AE}" pid="5" name="MSIP_Label_879e395e-e3b5-421f-8616-70a10f9451af_Name">
    <vt:lpwstr>879e395e-e3b5-421f-8616-70a10f9451af</vt:lpwstr>
  </property>
  <property fmtid="{D5CDD505-2E9C-101B-9397-08002B2CF9AE}" pid="6" name="MSIP_Label_879e395e-e3b5-421f-8616-70a10f9451af_SiteId">
    <vt:lpwstr>0beb0c35-9cbb-4feb-99e5-589e415c7944</vt:lpwstr>
  </property>
  <property fmtid="{D5CDD505-2E9C-101B-9397-08002B2CF9AE}" pid="7" name="MSIP_Label_879e395e-e3b5-421f-8616-70a10f9451af_ActionId">
    <vt:lpwstr>a46eaac8-d5a0-4b89-8e41-5b4a2ffd7c7a</vt:lpwstr>
  </property>
  <property fmtid="{D5CDD505-2E9C-101B-9397-08002B2CF9AE}" pid="8" name="MSIP_Label_879e395e-e3b5-421f-8616-70a10f9451af_ContentBits">
    <vt:lpwstr>0</vt:lpwstr>
  </property>
</Properties>
</file>