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4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0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6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3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2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7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2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7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3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AE85-D8BF-4736-BD16-2C6EB42853C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D649F-98E6-4DA7-9170-84530CC82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3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7258050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円/楕円 4"/>
          <p:cNvSpPr/>
          <p:nvPr/>
        </p:nvSpPr>
        <p:spPr>
          <a:xfrm>
            <a:off x="1907704" y="30689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935596" y="2996952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Sound source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5989930"/>
            <a:ext cx="508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same sound source applied on both INL and INR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Waveform remaining even though</a:t>
            </a:r>
            <a:br>
              <a:rPr lang="en-US" sz="3200" dirty="0" smtClean="0"/>
            </a:br>
            <a:r>
              <a:rPr lang="en-US" sz="3200" dirty="0" smtClean="0"/>
              <a:t>invalid analog block and path to analog block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018" y="2143150"/>
            <a:ext cx="13811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61" y="3725790"/>
            <a:ext cx="2508999" cy="157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10" y="2133610"/>
            <a:ext cx="13716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45" y="3839822"/>
            <a:ext cx="2397164" cy="157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481438" y="5332566"/>
            <a:ext cx="15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HPL waveform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19330" y="5424630"/>
            <a:ext cx="15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HPL waveform</a:t>
            </a:r>
            <a:endParaRPr lang="en-US" dirty="0"/>
          </a:p>
        </p:txBody>
      </p:sp>
      <p:sp>
        <p:nvSpPr>
          <p:cNvPr id="4" name="右矢印 3"/>
          <p:cNvSpPr/>
          <p:nvPr/>
        </p:nvSpPr>
        <p:spPr>
          <a:xfrm rot="5400000">
            <a:off x="1763541" y="324385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11018" y="1804174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write</a:t>
            </a:r>
            <a:endParaRPr 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59290" y="1804174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write</a:t>
            </a: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60" y="1916832"/>
            <a:ext cx="1122790" cy="214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右矢印 14"/>
          <p:cNvSpPr/>
          <p:nvPr/>
        </p:nvSpPr>
        <p:spPr>
          <a:xfrm rot="5400000">
            <a:off x="4444170" y="324385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カギ線コネクタ 5"/>
          <p:cNvCxnSpPr>
            <a:stCxn id="2051" idx="2"/>
            <a:endCxn id="12" idx="0"/>
          </p:cNvCxnSpPr>
          <p:nvPr/>
        </p:nvCxnSpPr>
        <p:spPr>
          <a:xfrm rot="5400000" flipH="1" flipV="1">
            <a:off x="1625836" y="2427198"/>
            <a:ext cx="3497034" cy="2250985"/>
          </a:xfrm>
          <a:prstGeom prst="bentConnector5">
            <a:avLst>
              <a:gd name="adj1" fmla="val -6537"/>
              <a:gd name="adj2" fmla="val 61416"/>
              <a:gd name="adj3" fmla="val 10653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831" y="4337365"/>
            <a:ext cx="1172672" cy="2359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231161" y="4036422"/>
            <a:ext cx="1797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(DAC </a:t>
            </a:r>
            <a:r>
              <a:rPr lang="en-US" sz="1200" dirty="0" err="1" smtClean="0"/>
              <a:t>biquad</a:t>
            </a:r>
            <a:r>
              <a:rPr lang="en-US" sz="1200" dirty="0" smtClean="0"/>
              <a:t> filter setting)</a:t>
            </a:r>
            <a:endParaRPr lang="en-US" sz="1200" dirty="0"/>
          </a:p>
        </p:txBody>
      </p:sp>
      <p:cxnSp>
        <p:nvCxnSpPr>
          <p:cNvPr id="21" name="カギ線コネクタ 20"/>
          <p:cNvCxnSpPr/>
          <p:nvPr/>
        </p:nvCxnSpPr>
        <p:spPr>
          <a:xfrm rot="5400000" flipH="1" flipV="1">
            <a:off x="4182980" y="2458556"/>
            <a:ext cx="3497034" cy="2250985"/>
          </a:xfrm>
          <a:prstGeom prst="bentConnector5">
            <a:avLst>
              <a:gd name="adj1" fmla="val -6537"/>
              <a:gd name="adj2" fmla="val 61416"/>
              <a:gd name="adj3" fmla="val 10653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437897" y="1804174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write</a:t>
            </a:r>
            <a:endParaRPr lang="en-US" dirty="0"/>
          </a:p>
        </p:txBody>
      </p:sp>
      <p:cxnSp>
        <p:nvCxnSpPr>
          <p:cNvPr id="27" name="カギ線コネクタ 26"/>
          <p:cNvCxnSpPr>
            <a:stCxn id="2055" idx="2"/>
            <a:endCxn id="2051" idx="1"/>
          </p:cNvCxnSpPr>
          <p:nvPr/>
        </p:nvCxnSpPr>
        <p:spPr>
          <a:xfrm rot="5400000" flipH="1">
            <a:off x="2853964" y="2653896"/>
            <a:ext cx="2183599" cy="5902806"/>
          </a:xfrm>
          <a:prstGeom prst="bentConnector4">
            <a:avLst>
              <a:gd name="adj1" fmla="val -2181"/>
              <a:gd name="adj2" fmla="val 9870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直線矢印コネクタ 2048"/>
          <p:cNvCxnSpPr/>
          <p:nvPr/>
        </p:nvCxnSpPr>
        <p:spPr>
          <a:xfrm flipV="1">
            <a:off x="3635896" y="4797152"/>
            <a:ext cx="576064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テキスト ボックス 2056"/>
          <p:cNvSpPr txBox="1"/>
          <p:nvPr/>
        </p:nvSpPr>
        <p:spPr>
          <a:xfrm>
            <a:off x="2267597" y="6196662"/>
            <a:ext cx="359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Waveform remaining(not become 0)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1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Configuration</vt:lpstr>
      <vt:lpstr>Waveform remaining even though invalid analog block and path to analog block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5</cp:revision>
  <dcterms:created xsi:type="dcterms:W3CDTF">2018-11-09T08:32:45Z</dcterms:created>
  <dcterms:modified xsi:type="dcterms:W3CDTF">2018-11-09T08:43:57Z</dcterms:modified>
</cp:coreProperties>
</file>