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753BB-36FE-4FE0-A907-65A8DD3E0EDC}" type="datetimeFigureOut">
              <a:rPr kumimoji="1" lang="ja-JP" altLang="en-US" smtClean="0"/>
              <a:t>2017/6/8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0EA6-D0A6-4234-8B5A-2C0032BBE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762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753BB-36FE-4FE0-A907-65A8DD3E0EDC}" type="datetimeFigureOut">
              <a:rPr kumimoji="1" lang="ja-JP" altLang="en-US" smtClean="0"/>
              <a:t>2017/6/8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0EA6-D0A6-4234-8B5A-2C0032BBE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8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753BB-36FE-4FE0-A907-65A8DD3E0EDC}" type="datetimeFigureOut">
              <a:rPr kumimoji="1" lang="ja-JP" altLang="en-US" smtClean="0"/>
              <a:t>2017/6/8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0EA6-D0A6-4234-8B5A-2C0032BBE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6541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753BB-36FE-4FE0-A907-65A8DD3E0EDC}" type="datetimeFigureOut">
              <a:rPr kumimoji="1" lang="ja-JP" altLang="en-US" smtClean="0"/>
              <a:t>2017/6/8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0EA6-D0A6-4234-8B5A-2C0032BBE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6885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753BB-36FE-4FE0-A907-65A8DD3E0EDC}" type="datetimeFigureOut">
              <a:rPr kumimoji="1" lang="ja-JP" altLang="en-US" smtClean="0"/>
              <a:t>2017/6/8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0EA6-D0A6-4234-8B5A-2C0032BBE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0531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753BB-36FE-4FE0-A907-65A8DD3E0EDC}" type="datetimeFigureOut">
              <a:rPr kumimoji="1" lang="ja-JP" altLang="en-US" smtClean="0"/>
              <a:t>2017/6/8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0EA6-D0A6-4234-8B5A-2C0032BBE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129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753BB-36FE-4FE0-A907-65A8DD3E0EDC}" type="datetimeFigureOut">
              <a:rPr kumimoji="1" lang="ja-JP" altLang="en-US" smtClean="0"/>
              <a:t>2017/6/8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0EA6-D0A6-4234-8B5A-2C0032BBE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2161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753BB-36FE-4FE0-A907-65A8DD3E0EDC}" type="datetimeFigureOut">
              <a:rPr kumimoji="1" lang="ja-JP" altLang="en-US" smtClean="0"/>
              <a:t>2017/6/8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0EA6-D0A6-4234-8B5A-2C0032BBE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078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753BB-36FE-4FE0-A907-65A8DD3E0EDC}" type="datetimeFigureOut">
              <a:rPr kumimoji="1" lang="ja-JP" altLang="en-US" smtClean="0"/>
              <a:t>2017/6/8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0EA6-D0A6-4234-8B5A-2C0032BBE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154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753BB-36FE-4FE0-A907-65A8DD3E0EDC}" type="datetimeFigureOut">
              <a:rPr kumimoji="1" lang="ja-JP" altLang="en-US" smtClean="0"/>
              <a:t>2017/6/8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0EA6-D0A6-4234-8B5A-2C0032BBE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021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753BB-36FE-4FE0-A907-65A8DD3E0EDC}" type="datetimeFigureOut">
              <a:rPr kumimoji="1" lang="ja-JP" altLang="en-US" smtClean="0"/>
              <a:t>2017/6/8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0EA6-D0A6-4234-8B5A-2C0032BBE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987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753BB-36FE-4FE0-A907-65A8DD3E0EDC}" type="datetimeFigureOut">
              <a:rPr kumimoji="1" lang="ja-JP" altLang="en-US" smtClean="0"/>
              <a:t>2017/6/8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50EA6-D0A6-4234-8B5A-2C0032BBE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5840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2" y="362298"/>
            <a:ext cx="7180547" cy="420288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6" name="直線矢印コネクタ 5"/>
          <p:cNvCxnSpPr/>
          <p:nvPr/>
        </p:nvCxnSpPr>
        <p:spPr>
          <a:xfrm>
            <a:off x="7129555" y="2980461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>
            <a:off x="7129555" y="3340501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7489595" y="2548413"/>
            <a:ext cx="360040" cy="1728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" name="直線矢印コネクタ 10"/>
          <p:cNvCxnSpPr/>
          <p:nvPr/>
        </p:nvCxnSpPr>
        <p:spPr>
          <a:xfrm>
            <a:off x="7849635" y="2980461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>
            <a:off x="7867171" y="3339409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/>
          <p:cNvSpPr/>
          <p:nvPr/>
        </p:nvSpPr>
        <p:spPr>
          <a:xfrm>
            <a:off x="8209675" y="2548413"/>
            <a:ext cx="360040" cy="1728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797152"/>
            <a:ext cx="4499841" cy="1890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テキスト ボックス 19"/>
          <p:cNvSpPr txBox="1"/>
          <p:nvPr/>
        </p:nvSpPr>
        <p:spPr>
          <a:xfrm>
            <a:off x="6300192" y="4797152"/>
            <a:ext cx="13694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RC filter</a:t>
            </a:r>
          </a:p>
          <a:p>
            <a:endParaRPr lang="en-US" altLang="ja-JP" sz="1200" dirty="0" smtClean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r>
              <a:rPr lang="en-US" altLang="ja-JP" sz="12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(</a:t>
            </a:r>
            <a:r>
              <a:rPr lang="en-US" altLang="ja-JP" sz="1200" dirty="0" err="1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Rflt</a:t>
            </a:r>
            <a:r>
              <a:rPr lang="en-US" altLang="ja-JP" sz="12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=100</a:t>
            </a:r>
          </a:p>
          <a:p>
            <a:r>
              <a:rPr lang="en-US" altLang="ja-JP" sz="12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, </a:t>
            </a:r>
            <a:r>
              <a:rPr lang="en-US" altLang="ja-JP" sz="1200" dirty="0" err="1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Cflt</a:t>
            </a:r>
            <a:r>
              <a:rPr lang="en-US" altLang="ja-JP" sz="12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=47nF)</a:t>
            </a:r>
            <a:endParaRPr kumimoji="1" lang="ja-JP" altLang="en-US" sz="1200" dirty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542499" y="4889484"/>
            <a:ext cx="13694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SYS2722 </a:t>
            </a:r>
            <a:r>
              <a:rPr kumimoji="1" lang="en-US" altLang="ja-JP" sz="12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filter</a:t>
            </a:r>
          </a:p>
          <a:p>
            <a:endParaRPr lang="en-US" altLang="ja-JP" sz="1200" dirty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r>
              <a:rPr kumimoji="1" lang="en-US" altLang="ja-JP" sz="12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20Hz~22kHz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961880" y="4226629"/>
            <a:ext cx="8475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+mj-lt"/>
              </a:rPr>
              <a:t>RC filter</a:t>
            </a:r>
            <a:endParaRPr kumimoji="1" lang="ja-JP" altLang="en-US" sz="1600" dirty="0">
              <a:latin typeface="+mj-lt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8177985" y="4276605"/>
            <a:ext cx="4090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+mj-lt"/>
              </a:rPr>
              <a:t>AP</a:t>
            </a:r>
            <a:endParaRPr kumimoji="1" lang="ja-JP" altLang="en-US" sz="1600" dirty="0">
              <a:latin typeface="+mj-lt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67544" y="5628149"/>
            <a:ext cx="910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sloa068</a:t>
            </a:r>
            <a:endParaRPr kumimoji="1" lang="ja-JP" altLang="en-US" dirty="0"/>
          </a:p>
        </p:txBody>
      </p:sp>
      <p:cxnSp>
        <p:nvCxnSpPr>
          <p:cNvPr id="26" name="直線矢印コネクタ 25"/>
          <p:cNvCxnSpPr/>
          <p:nvPr/>
        </p:nvCxnSpPr>
        <p:spPr>
          <a:xfrm flipH="1">
            <a:off x="4427984" y="1052736"/>
            <a:ext cx="576064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4601278" y="454216"/>
            <a:ext cx="1340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 smtClean="0"/>
              <a:t>TPA2038D1EVM </a:t>
            </a:r>
          </a:p>
          <a:p>
            <a:r>
              <a:rPr lang="en-US" altLang="ja-JP" sz="1200" b="1" dirty="0"/>
              <a:t>(</a:t>
            </a:r>
            <a:r>
              <a:rPr kumimoji="1" lang="en-US" altLang="ja-JP" sz="1200" b="1" dirty="0" smtClean="0"/>
              <a:t>use FB </a:t>
            </a:r>
            <a:r>
              <a:rPr lang="en-US" altLang="ja-JP" sz="1200" b="1" dirty="0" smtClean="0"/>
              <a:t>Not 33uH)</a:t>
            </a:r>
            <a:endParaRPr kumimoji="1" lang="ja-JP" altLang="en-US" sz="1200" b="1" dirty="0"/>
          </a:p>
        </p:txBody>
      </p:sp>
      <p:sp>
        <p:nvSpPr>
          <p:cNvPr id="28" name="正方形/長方形 27"/>
          <p:cNvSpPr/>
          <p:nvPr/>
        </p:nvSpPr>
        <p:spPr>
          <a:xfrm>
            <a:off x="6804248" y="2708920"/>
            <a:ext cx="180655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464336" y="2491571"/>
            <a:ext cx="5325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 smtClean="0">
                <a:latin typeface="+mj-lt"/>
              </a:rPr>
              <a:t>8 ohm</a:t>
            </a:r>
            <a:endParaRPr kumimoji="1" lang="ja-JP" altLang="en-US" sz="1050" dirty="0">
              <a:latin typeface="+mj-lt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763688" y="188640"/>
            <a:ext cx="225484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u="sng" dirty="0" smtClean="0">
                <a:solidFill>
                  <a:srgbClr val="FF0000"/>
                </a:solidFill>
              </a:rPr>
              <a:t>Customer’s Test Setup</a:t>
            </a:r>
            <a:endParaRPr kumimoji="1" lang="ja-JP" altLang="en-US" u="sng" dirty="0">
              <a:solidFill>
                <a:srgbClr val="FF0000"/>
              </a:solidFill>
            </a:endParaRPr>
          </a:p>
        </p:txBody>
      </p:sp>
      <p:sp>
        <p:nvSpPr>
          <p:cNvPr id="1024" name="テキスト ボックス 1023"/>
          <p:cNvSpPr txBox="1"/>
          <p:nvPr/>
        </p:nvSpPr>
        <p:spPr>
          <a:xfrm>
            <a:off x="5868144" y="5997481"/>
            <a:ext cx="2155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Q1  Anything wrong?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01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319" y="548680"/>
            <a:ext cx="7394823" cy="2747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正方形/長方形 1"/>
          <p:cNvSpPr/>
          <p:nvPr/>
        </p:nvSpPr>
        <p:spPr>
          <a:xfrm>
            <a:off x="6084168" y="2079537"/>
            <a:ext cx="1512168" cy="13494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283" y="2924944"/>
            <a:ext cx="4796383" cy="341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直線矢印コネクタ 5"/>
          <p:cNvCxnSpPr/>
          <p:nvPr/>
        </p:nvCxnSpPr>
        <p:spPr>
          <a:xfrm flipV="1">
            <a:off x="4427984" y="3296550"/>
            <a:ext cx="1656184" cy="49249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円/楕円 6"/>
          <p:cNvSpPr/>
          <p:nvPr/>
        </p:nvSpPr>
        <p:spPr>
          <a:xfrm>
            <a:off x="3059832" y="3542795"/>
            <a:ext cx="1609179" cy="60628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026666" y="3661271"/>
            <a:ext cx="2529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Q2   What is the C value?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55576" y="2452246"/>
            <a:ext cx="2905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u="sng" dirty="0" smtClean="0">
                <a:latin typeface="+mj-lt"/>
              </a:rPr>
              <a:t>TPA2038D1 data sheet Fig 13</a:t>
            </a:r>
            <a:endParaRPr kumimoji="1" lang="ja-JP" altLang="en-US" u="sng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7792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42</Words>
  <Application>Microsoft Office PowerPoint</Application>
  <PresentationFormat>画面に合わせる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柴谷　寛治</dc:creator>
  <cp:lastModifiedBy>柴谷　寛治</cp:lastModifiedBy>
  <cp:revision>4</cp:revision>
  <dcterms:created xsi:type="dcterms:W3CDTF">2017-06-08T05:22:54Z</dcterms:created>
  <dcterms:modified xsi:type="dcterms:W3CDTF">2017-06-08T05:51:58Z</dcterms:modified>
</cp:coreProperties>
</file>