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6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54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8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53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2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16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07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5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2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8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753BB-36FE-4FE0-A907-65A8DD3E0EDC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0EA6-D0A6-4234-8B5A-2C0032BBE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8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2" y="362298"/>
            <a:ext cx="7180547" cy="42028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>
            <a:off x="7129555" y="298046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7129555" y="334050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7489595" y="2548413"/>
            <a:ext cx="360040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7849635" y="298046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7867171" y="333940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209675" y="2548413"/>
            <a:ext cx="360040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4499841" cy="189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6300192" y="4797152"/>
            <a:ext cx="1369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RC filter</a:t>
            </a:r>
          </a:p>
          <a:p>
            <a:endParaRPr lang="en-US" altLang="ja-JP" sz="12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</a:t>
            </a:r>
            <a:r>
              <a:rPr lang="en-US" altLang="ja-JP" sz="1200" dirty="0" err="1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Rflt</a:t>
            </a:r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=100</a:t>
            </a:r>
          </a:p>
          <a:p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</a:t>
            </a:r>
            <a:r>
              <a:rPr lang="en-US" altLang="ja-JP" sz="1200" dirty="0" err="1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Cflt</a:t>
            </a:r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=47nF)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42499" y="4889484"/>
            <a:ext cx="136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SYS2722 </a:t>
            </a:r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filter</a:t>
            </a:r>
          </a:p>
          <a:p>
            <a:endParaRPr lang="en-US" altLang="ja-JP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20Hz~22kHz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61880" y="4226629"/>
            <a:ext cx="847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j-lt"/>
              </a:rPr>
              <a:t>RC filter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177985" y="4276605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j-lt"/>
              </a:rPr>
              <a:t>AP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7544" y="5628149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sloa068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4427984" y="1052736"/>
            <a:ext cx="57606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601278" y="454216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/>
              <a:t>TPA2038D1EVM </a:t>
            </a:r>
          </a:p>
          <a:p>
            <a:r>
              <a:rPr lang="en-US" altLang="ja-JP" sz="1200" b="1" dirty="0"/>
              <a:t>(</a:t>
            </a:r>
            <a:r>
              <a:rPr kumimoji="1" lang="en-US" altLang="ja-JP" sz="1200" b="1" dirty="0" smtClean="0"/>
              <a:t>use FB </a:t>
            </a:r>
            <a:r>
              <a:rPr lang="en-US" altLang="ja-JP" sz="1200" b="1" dirty="0" smtClean="0"/>
              <a:t>Not 33uH)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804248" y="2708920"/>
            <a:ext cx="180655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64336" y="2491571"/>
            <a:ext cx="5325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+mj-lt"/>
              </a:rPr>
              <a:t>8 ohm</a:t>
            </a:r>
            <a:endParaRPr kumimoji="1" lang="ja-JP" altLang="en-US" sz="1050" dirty="0">
              <a:latin typeface="+mj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63688" y="188640"/>
            <a:ext cx="22548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FF0000"/>
                </a:solidFill>
              </a:rPr>
              <a:t>Customer’s Test Setup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5868144" y="5997481"/>
            <a:ext cx="215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Q1  Anything wrong?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19" y="548680"/>
            <a:ext cx="7394823" cy="274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6084168" y="2079537"/>
            <a:ext cx="1512168" cy="13494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83" y="2924944"/>
            <a:ext cx="4796383" cy="341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V="1">
            <a:off x="4427984" y="3296550"/>
            <a:ext cx="1656184" cy="4924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059832" y="3542795"/>
            <a:ext cx="1609179" cy="606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6666" y="3661271"/>
            <a:ext cx="252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Q2   What is the C value?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2452246"/>
            <a:ext cx="290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+mj-lt"/>
              </a:rPr>
              <a:t>TPA2038D1 data sheet Fig 13</a:t>
            </a:r>
            <a:endParaRPr kumimoji="1" lang="ja-JP" altLang="en-US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79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4</cp:revision>
  <dcterms:created xsi:type="dcterms:W3CDTF">2017-06-08T05:22:54Z</dcterms:created>
  <dcterms:modified xsi:type="dcterms:W3CDTF">2017-06-08T05:51:58Z</dcterms:modified>
</cp:coreProperties>
</file>