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3" r:id="rId2"/>
    <p:sldId id="264" r:id="rId3"/>
    <p:sldId id="266" r:id="rId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4598" autoAdjust="0"/>
  </p:normalViewPr>
  <p:slideViewPr>
    <p:cSldViewPr snapToGrid="0">
      <p:cViewPr>
        <p:scale>
          <a:sx n="150" d="100"/>
          <a:sy n="150" d="100"/>
        </p:scale>
        <p:origin x="-762" y="-90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5448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97706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43298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0878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4457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63452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3170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dirty="0" smtClean="0"/>
              <a:t>TAS5805 BD and 1SPW THD+N comparison @5W</a:t>
            </a:r>
            <a:endParaRPr lang="en-US" sz="2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1026" name="Picture 2" descr="C:\Users\a0601284\Desktop\work\trouble shooting\20200925_Kimura_TPA3128D2\THD+N_vs_Frequency-BTL_5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928" y="616466"/>
            <a:ext cx="5036069" cy="395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円/楕円 1"/>
          <p:cNvSpPr/>
          <p:nvPr/>
        </p:nvSpPr>
        <p:spPr>
          <a:xfrm rot="19939945">
            <a:off x="4411527" y="1645534"/>
            <a:ext cx="1997902" cy="5078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dirty="0"/>
              <a:t>TAS5805 BD and 1SPW </a:t>
            </a:r>
            <a:r>
              <a:rPr lang="en-US" altLang="ja-JP" sz="2400" dirty="0" smtClean="0"/>
              <a:t>THD+N vs frequency </a:t>
            </a:r>
            <a:r>
              <a:rPr lang="en-US" altLang="ja-JP" sz="2400" dirty="0"/>
              <a:t>comparison 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050" name="Picture 2" descr="C:\Users\a0601284\Desktop\work\trouble shooting\20200925_Kimura_TPA3128D2\THD+N_vs_Frequency-BTL_1SPW_freq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981" y="2635546"/>
            <a:ext cx="2849453" cy="203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0601284\Desktop\work\trouble shooting\20200925_Kimura_TPA3128D2\THD+N_vs_Frequency-BTL_BD_freq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691" y="2648245"/>
            <a:ext cx="2794310" cy="1989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0601284\Desktop\work\trouble shooting\20200925_Kimura_TPA3128D2\THD+N_vs_Frequency-BTL_1SPW_freq_12V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768" y="579733"/>
            <a:ext cx="2810810" cy="200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0601284\Desktop\work\trouble shooting\20200925_Kimura_TPA3128D2\THD+N_vs_Frequency-BTL_BD_freq_12V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966" y="603252"/>
            <a:ext cx="2778762" cy="200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円/楕円 2"/>
          <p:cNvSpPr/>
          <p:nvPr/>
        </p:nvSpPr>
        <p:spPr>
          <a:xfrm rot="20645977">
            <a:off x="3355302" y="1425535"/>
            <a:ext cx="846193" cy="31622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 rot="20645977">
            <a:off x="6193751" y="1355686"/>
            <a:ext cx="846193" cy="31622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 rot="20645977">
            <a:off x="3393549" y="3485017"/>
            <a:ext cx="846193" cy="31622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 rot="20645977">
            <a:off x="6268696" y="3394344"/>
            <a:ext cx="846193" cy="31622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39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a0601284\Desktop\work\trouble shooting\20200925_Kimura_TPA3128D2\THD+N_vs_Frequency-BTL_BD_power_12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96" y="605633"/>
            <a:ext cx="2767932" cy="1972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0601284\Desktop\work\trouble shooting\20200925_Kimura_TPA3128D2\THD+N_vs_Frequency-BTL_1SPW_power_12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22" y="605633"/>
            <a:ext cx="2774156" cy="1966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a0601284\Desktop\work\trouble shooting\20200925_Kimura_TPA3128D2\THD+N_vs_Frequency-BTL_BD_pow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967" y="2614452"/>
            <a:ext cx="2828134" cy="199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0601284\Desktop\work\trouble shooting\20200925_Kimura_TPA3128D2\THD+N_vs_Frequency-BTL_1SPW_pow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663" y="2635546"/>
            <a:ext cx="2814849" cy="199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dirty="0"/>
              <a:t>TAS5805 BD and 1SPW THD+N vs power comparison 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6" name="円/楕円 15"/>
          <p:cNvSpPr/>
          <p:nvPr/>
        </p:nvSpPr>
        <p:spPr>
          <a:xfrm>
            <a:off x="3074647" y="1368725"/>
            <a:ext cx="1357653" cy="3838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5836897" y="1348237"/>
            <a:ext cx="1357653" cy="3838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3030820" y="3420550"/>
            <a:ext cx="1357653" cy="3838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5836896" y="3331650"/>
            <a:ext cx="1357653" cy="3838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2843"/>
      </p:ext>
    </p:extLst>
  </p:cSld>
  <p:clrMapOvr>
    <a:masterClrMapping/>
  </p:clrMapOvr>
</p:sld>
</file>

<file path=ppt/theme/theme1.xml><?xml version="1.0" encoding="utf-8"?>
<a:theme xmlns:a="http://schemas.openxmlformats.org/drawingml/2006/main" name="Selective_Disclosure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Selective_Disclosure</Template>
  <TotalTime>483</TotalTime>
  <Words>27</Words>
  <Application>Microsoft Office PowerPoint</Application>
  <PresentationFormat>画面に合わせる (16:9)</PresentationFormat>
  <Paragraphs>6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Selective_Disclosure</vt:lpstr>
      <vt:lpstr>TAS5805 BD and 1SPW THD+N comparison @5W</vt:lpstr>
      <vt:lpstr>TAS5805 BD and 1SPW THD+N vs frequency comparison </vt:lpstr>
      <vt:lpstr>TAS5805 BD and 1SPW THD+N vs power comparison 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Kuramochi, Kazuki</dc:creator>
  <cp:lastModifiedBy>Kuramochi, Kazuki</cp:lastModifiedBy>
  <cp:revision>8</cp:revision>
  <dcterms:created xsi:type="dcterms:W3CDTF">2020-09-30T06:46:54Z</dcterms:created>
  <dcterms:modified xsi:type="dcterms:W3CDTF">2020-10-02T03:53:48Z</dcterms:modified>
</cp:coreProperties>
</file>