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TPA3123 start &amp; shutdown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6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95018"/>
            <a:ext cx="7327935" cy="548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18" y="76200"/>
            <a:ext cx="8229600" cy="563562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Start (SDZ=High, BYPASS capacitor=1uF)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657865" y="3962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Current of PVDD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>
            <a:off x="2762765" y="4331732"/>
            <a:ext cx="513835" cy="158234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124200" y="1828800"/>
            <a:ext cx="105701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PWM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>
            <a:off x="3652709" y="2209800"/>
            <a:ext cx="385891" cy="381000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10200" y="46482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BYPASS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>
          <a:xfrm flipH="1" flipV="1">
            <a:off x="4953000" y="4419600"/>
            <a:ext cx="457200" cy="413266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63276" y="914400"/>
            <a:ext cx="0" cy="47244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181218" y="990600"/>
            <a:ext cx="0" cy="47244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763276" y="1066800"/>
            <a:ext cx="417942" cy="0"/>
          </a:xfrm>
          <a:prstGeom prst="straightConnector1">
            <a:avLst/>
          </a:prstGeom>
          <a:ln w="190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771900" y="752320"/>
            <a:ext cx="5334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0.5s</a:t>
            </a:r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4114800" y="533400"/>
            <a:ext cx="354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7030A0"/>
                </a:solidFill>
              </a:rPr>
              <a:t>Internal circuit guarantee the reference for </a:t>
            </a:r>
          </a:p>
          <a:p>
            <a:r>
              <a:rPr lang="en-US" sz="1400" b="1" dirty="0" smtClean="0">
                <a:solidFill>
                  <a:srgbClr val="7030A0"/>
                </a:solidFill>
              </a:rPr>
              <a:t>Pre-amplifier rise to proper level   </a:t>
            </a:r>
            <a:endParaRPr lang="en-US" sz="1400" b="1" dirty="0">
              <a:solidFill>
                <a:srgbClr val="7030A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4181218" y="990600"/>
            <a:ext cx="466982" cy="152400"/>
          </a:xfrm>
          <a:prstGeom prst="straightConnector1">
            <a:avLst/>
          </a:prstGeom>
          <a:ln w="127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35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6418" y="76200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smtClean="0"/>
              <a:t>Start (SDZ: </a:t>
            </a:r>
            <a:r>
              <a:rPr lang="en-US" sz="2000" dirty="0" smtClean="0"/>
              <a:t>High. BYPASS </a:t>
            </a:r>
            <a:r>
              <a:rPr lang="en-US" sz="2000" dirty="0" smtClean="0"/>
              <a:t>capacitor=10uF)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26" y="1360292"/>
            <a:ext cx="7315200" cy="5462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90600" y="39624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Current of PVDD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>
            <a:stCxn id="8" idx="2"/>
          </p:cNvCxnSpPr>
          <p:nvPr/>
        </p:nvCxnSpPr>
        <p:spPr>
          <a:xfrm>
            <a:off x="2095500" y="4331732"/>
            <a:ext cx="513835" cy="158234"/>
          </a:xfrm>
          <a:prstGeom prst="straightConnector1">
            <a:avLst/>
          </a:prstGeom>
          <a:ln w="2222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38582" y="1600200"/>
            <a:ext cx="105701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PWM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11" name="Straight Arrow Connector 10"/>
          <p:cNvCxnSpPr>
            <a:stCxn id="10" idx="2"/>
          </p:cNvCxnSpPr>
          <p:nvPr/>
        </p:nvCxnSpPr>
        <p:spPr>
          <a:xfrm>
            <a:off x="2367091" y="1981200"/>
            <a:ext cx="385891" cy="381000"/>
          </a:xfrm>
          <a:prstGeom prst="straightConnector1">
            <a:avLst/>
          </a:prstGeom>
          <a:ln w="190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2600" y="4724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BYPASS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H="1" flipV="1">
            <a:off x="5105400" y="4495800"/>
            <a:ext cx="457200" cy="413266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67000" y="914400"/>
            <a:ext cx="0" cy="47244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724400" y="914400"/>
            <a:ext cx="0" cy="47244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667000" y="1070919"/>
            <a:ext cx="2057400" cy="1"/>
          </a:xfrm>
          <a:prstGeom prst="straightConnector1">
            <a:avLst/>
          </a:prstGeom>
          <a:ln w="19050">
            <a:solidFill>
              <a:srgbClr val="7030A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7470" y="775900"/>
            <a:ext cx="5334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5.84s</a:t>
            </a:r>
            <a:endParaRPr lang="en-US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5142727" y="547699"/>
            <a:ext cx="354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7030A0"/>
                </a:solidFill>
              </a:rPr>
              <a:t>Internal circuit guarantee the reference for </a:t>
            </a:r>
          </a:p>
          <a:p>
            <a:r>
              <a:rPr lang="en-US" sz="1400" b="1" dirty="0" smtClean="0">
                <a:solidFill>
                  <a:srgbClr val="7030A0"/>
                </a:solidFill>
              </a:rPr>
              <a:t>Pre-amplifier rise to proper level   </a:t>
            </a:r>
            <a:endParaRPr lang="en-US" sz="1400" b="1" dirty="0">
              <a:solidFill>
                <a:srgbClr val="7030A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724400" y="994719"/>
            <a:ext cx="466982" cy="152400"/>
          </a:xfrm>
          <a:prstGeom prst="straightConnector1">
            <a:avLst/>
          </a:prstGeom>
          <a:ln w="127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82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54</Words>
  <Application>Microsoft Office PowerPoint</Application>
  <PresentationFormat>On-screen Show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TPA3123 start &amp; shutdown</vt:lpstr>
      <vt:lpstr>Start (SDZ=High, BYPASS capacitor=1uF)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TPA3123 start &amp; shutdown</dc:title>
  <dc:creator>Cao, Peter</dc:creator>
  <cp:lastModifiedBy>Cao, Peter</cp:lastModifiedBy>
  <cp:revision>5</cp:revision>
  <dcterms:created xsi:type="dcterms:W3CDTF">2006-08-16T00:00:00Z</dcterms:created>
  <dcterms:modified xsi:type="dcterms:W3CDTF">2015-12-23T08:10:06Z</dcterms:modified>
</cp:coreProperties>
</file>