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5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85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5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0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0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75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7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365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5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7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6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5BD6F-6D6C-4EF2-97E5-7DA85F1B591C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CDA2-F0B6-46F1-B972-1D23D14DC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6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3999" cy="5001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599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Kohnle, Jeff</dc:creator>
  <cp:lastModifiedBy>Kohnle, Jeff</cp:lastModifiedBy>
  <cp:revision>1</cp:revision>
  <dcterms:created xsi:type="dcterms:W3CDTF">2017-10-02T15:10:00Z</dcterms:created>
  <dcterms:modified xsi:type="dcterms:W3CDTF">2017-10-02T15:12:49Z</dcterms:modified>
</cp:coreProperties>
</file>