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7E06F7-FD51-466E-ACE3-2A51937D70B4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9421B1-9F80-48A1-955A-067AEC804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670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0043D-91E8-4BB0-9942-A4E4F1C9552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660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0043D-91E8-4BB0-9942-A4E4F1C9552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660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0043D-91E8-4BB0-9942-A4E4F1C9552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6608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0043D-91E8-4BB0-9942-A4E4F1C9552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660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A5B6-9351-4811-A6FB-93D3C93294B8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C7B2-42C3-47ED-B1EF-337B8CEE7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717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A5B6-9351-4811-A6FB-93D3C93294B8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C7B2-42C3-47ED-B1EF-337B8CEE7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51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A5B6-9351-4811-A6FB-93D3C93294B8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C7B2-42C3-47ED-B1EF-337B8CEE7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799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A5B6-9351-4811-A6FB-93D3C93294B8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C7B2-42C3-47ED-B1EF-337B8CEE7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886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A5B6-9351-4811-A6FB-93D3C93294B8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C7B2-42C3-47ED-B1EF-337B8CEE7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44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A5B6-9351-4811-A6FB-93D3C93294B8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C7B2-42C3-47ED-B1EF-337B8CEE7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719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A5B6-9351-4811-A6FB-93D3C93294B8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C7B2-42C3-47ED-B1EF-337B8CEE7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53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A5B6-9351-4811-A6FB-93D3C93294B8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C7B2-42C3-47ED-B1EF-337B8CEE7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402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A5B6-9351-4811-A6FB-93D3C93294B8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C7B2-42C3-47ED-B1EF-337B8CEE7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244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A5B6-9351-4811-A6FB-93D3C93294B8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C7B2-42C3-47ED-B1EF-337B8CEE7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011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A5B6-9351-4811-A6FB-93D3C93294B8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9C7B2-42C3-47ED-B1EF-337B8CEE7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79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3A5B6-9351-4811-A6FB-93D3C93294B8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9C7B2-42C3-47ED-B1EF-337B8CEE7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733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616201"/>
            <a:ext cx="8458200" cy="814388"/>
          </a:xfrm>
        </p:spPr>
        <p:txBody>
          <a:bodyPr/>
          <a:lstStyle/>
          <a:p>
            <a:r>
              <a:rPr lang="en-US" dirty="0" smtClean="0"/>
              <a:t>TPA32xx Grounding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30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High Power Class-D PCB </a:t>
            </a:r>
            <a:r>
              <a:rPr lang="en-US" dirty="0" smtClean="0"/>
              <a:t>Layout- TPA3255 EVM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965201"/>
            <a:ext cx="5410200" cy="5211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3886200" y="3835400"/>
            <a:ext cx="29718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3962400" y="4953000"/>
            <a:ext cx="29718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962400" y="2616200"/>
            <a:ext cx="29718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335145" y="3124201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Strong Ground path from Output side of Board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02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High Power Class-D PCB </a:t>
            </a:r>
            <a:r>
              <a:rPr lang="en-US" dirty="0" smtClean="0"/>
              <a:t>Layout- TPA3255 EVM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965201"/>
            <a:ext cx="5410200" cy="5211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 flipH="1">
            <a:off x="3657600" y="3733800"/>
            <a:ext cx="3733800" cy="609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3657600" y="3327400"/>
            <a:ext cx="3733800" cy="406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581400" y="3733800"/>
            <a:ext cx="3810000" cy="14206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335145" y="312420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All power </a:t>
            </a:r>
            <a:r>
              <a:rPr lang="en-US" b="1" dirty="0" err="1" smtClean="0">
                <a:solidFill>
                  <a:srgbClr val="FF0000"/>
                </a:solidFill>
              </a:rPr>
              <a:t>Gnd</a:t>
            </a:r>
            <a:r>
              <a:rPr lang="en-US" b="1" dirty="0" smtClean="0">
                <a:solidFill>
                  <a:srgbClr val="FF0000"/>
                </a:solidFill>
              </a:rPr>
              <a:t> pins are tightly coupled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144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High Power Class-D PCB </a:t>
            </a:r>
            <a:r>
              <a:rPr lang="en-US" dirty="0" smtClean="0"/>
              <a:t>Layout- TPA3255 EVM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2080" y="965201"/>
            <a:ext cx="5410200" cy="5211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 rot="18437017">
            <a:off x="3543791" y="2188637"/>
            <a:ext cx="1527820" cy="408232"/>
          </a:xfrm>
          <a:prstGeom prst="rect">
            <a:avLst/>
          </a:prstGeom>
          <a:solidFill>
            <a:schemeClr val="accent5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953000" y="1397000"/>
            <a:ext cx="838200" cy="458419"/>
          </a:xfrm>
          <a:prstGeom prst="rect">
            <a:avLst/>
          </a:prstGeom>
          <a:solidFill>
            <a:schemeClr val="accent5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14116480">
            <a:off x="3289156" y="5238528"/>
            <a:ext cx="2037093" cy="343814"/>
          </a:xfrm>
          <a:prstGeom prst="rect">
            <a:avLst/>
          </a:prstGeom>
          <a:solidFill>
            <a:schemeClr val="accent5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9204546">
            <a:off x="4627385" y="1484373"/>
            <a:ext cx="458808" cy="450466"/>
          </a:xfrm>
          <a:prstGeom prst="triangle">
            <a:avLst/>
          </a:prstGeom>
          <a:solidFill>
            <a:schemeClr val="accent5">
              <a:lumMod val="60000"/>
              <a:lumOff val="40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>
            <a:stCxn id="18" idx="1"/>
          </p:cNvCxnSpPr>
          <p:nvPr/>
        </p:nvCxnSpPr>
        <p:spPr>
          <a:xfrm flipH="1">
            <a:off x="4244340" y="2109131"/>
            <a:ext cx="3088402" cy="21625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8" idx="1"/>
          </p:cNvCxnSpPr>
          <p:nvPr/>
        </p:nvCxnSpPr>
        <p:spPr>
          <a:xfrm flipH="1">
            <a:off x="4419600" y="2109131"/>
            <a:ext cx="2913142" cy="101507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332742" y="1231968"/>
            <a:ext cx="1828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Top and Bottom traces do not overlap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Ground plane is not isolated!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4345912" y="5011730"/>
            <a:ext cx="3045488" cy="4287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452360" y="3925536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Top and Bottom Ground pour are inter-connected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 rot="10800000">
            <a:off x="3886200" y="3937000"/>
            <a:ext cx="3352799" cy="458419"/>
          </a:xfrm>
          <a:prstGeom prst="rect">
            <a:avLst/>
          </a:prstGeom>
          <a:solidFill>
            <a:schemeClr val="accent5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 rot="10800000">
            <a:off x="3886199" y="3341860"/>
            <a:ext cx="3352801" cy="458419"/>
          </a:xfrm>
          <a:prstGeom prst="rect">
            <a:avLst/>
          </a:prstGeom>
          <a:solidFill>
            <a:schemeClr val="accent5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4498312" y="3874737"/>
            <a:ext cx="2893088" cy="113699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3702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High Power Class-D PCB </a:t>
            </a:r>
            <a:r>
              <a:rPr lang="en-US" dirty="0" smtClean="0"/>
              <a:t>Layout- TPA3255 EVM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990600"/>
            <a:ext cx="4800600" cy="526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7938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70</Words>
  <Application>Microsoft Office PowerPoint</Application>
  <PresentationFormat>On-screen Show (4:3)</PresentationFormat>
  <Paragraphs>15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TPA32xx Grounding Notes</vt:lpstr>
      <vt:lpstr>High Power Class-D PCB Layout- TPA3255 EVM</vt:lpstr>
      <vt:lpstr>High Power Class-D PCB Layout- TPA3255 EVM</vt:lpstr>
      <vt:lpstr>High Power Class-D PCB Layout- TPA3255 EVM</vt:lpstr>
      <vt:lpstr>High Power Class-D PCB Layout- TPA3255 EVM</vt:lpstr>
    </vt:vector>
  </TitlesOfParts>
  <Company>Texas Instruments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TPA32xx Grounding Notes</dc:title>
  <dc:creator>Matthew Beardsworth</dc:creator>
  <cp:lastModifiedBy>Matthew Beardsworth</cp:lastModifiedBy>
  <cp:revision>2</cp:revision>
  <dcterms:created xsi:type="dcterms:W3CDTF">2016-07-08T20:08:13Z</dcterms:created>
  <dcterms:modified xsi:type="dcterms:W3CDTF">2016-09-07T15:56:27Z</dcterms:modified>
</cp:coreProperties>
</file>