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-965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E80A-98EA-4151-8E8A-D8763D34D9B5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257F-C4F6-406E-9324-DFA4EF3E71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274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E80A-98EA-4151-8E8A-D8763D34D9B5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257F-C4F6-406E-9324-DFA4EF3E71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12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E80A-98EA-4151-8E8A-D8763D34D9B5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257F-C4F6-406E-9324-DFA4EF3E71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12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E80A-98EA-4151-8E8A-D8763D34D9B5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257F-C4F6-406E-9324-DFA4EF3E71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63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E80A-98EA-4151-8E8A-D8763D34D9B5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257F-C4F6-406E-9324-DFA4EF3E71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71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E80A-98EA-4151-8E8A-D8763D34D9B5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257F-C4F6-406E-9324-DFA4EF3E71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61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E80A-98EA-4151-8E8A-D8763D34D9B5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257F-C4F6-406E-9324-DFA4EF3E71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805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E80A-98EA-4151-8E8A-D8763D34D9B5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257F-C4F6-406E-9324-DFA4EF3E71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08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E80A-98EA-4151-8E8A-D8763D34D9B5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257F-C4F6-406E-9324-DFA4EF3E71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280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E80A-98EA-4151-8E8A-D8763D34D9B5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257F-C4F6-406E-9324-DFA4EF3E71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17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E80A-98EA-4151-8E8A-D8763D34D9B5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257F-C4F6-406E-9324-DFA4EF3E71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992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7E80A-98EA-4151-8E8A-D8763D34D9B5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9257F-C4F6-406E-9324-DFA4EF3E71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31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048" y="3604122"/>
            <a:ext cx="6490952" cy="3240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2588653" y="4945487"/>
            <a:ext cx="953037" cy="10689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328077" y="4340176"/>
            <a:ext cx="321972" cy="1700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7328077" y="5628068"/>
            <a:ext cx="5022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7216459" y="4634248"/>
            <a:ext cx="5022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3290551" y="3756338"/>
            <a:ext cx="8972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290551" y="5557234"/>
            <a:ext cx="2511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3290551" y="3756338"/>
            <a:ext cx="1" cy="18008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407211" y="4116873"/>
            <a:ext cx="638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10K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752042" y="3859370"/>
            <a:ext cx="638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68K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393581" y="5109369"/>
            <a:ext cx="638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10K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986765" y="6393713"/>
            <a:ext cx="638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10K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328077" y="3213039"/>
            <a:ext cx="1302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TPA6100A2 </a:t>
            </a:r>
          </a:p>
          <a:p>
            <a:r>
              <a:rPr kumimoji="1" lang="en-US" altLang="ja-JP" dirty="0" smtClean="0"/>
              <a:t>BTL mode</a:t>
            </a:r>
            <a:endParaRPr kumimoji="1" lang="ja-JP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2" y="29401"/>
            <a:ext cx="4412106" cy="35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4071115" y="474129"/>
            <a:ext cx="11106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LM4950 </a:t>
            </a:r>
          </a:p>
          <a:p>
            <a:r>
              <a:rPr kumimoji="1" lang="en-US" altLang="ja-JP" dirty="0" smtClean="0"/>
              <a:t>BTL mode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6861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Kazuto Mochizuki</dc:creator>
  <cp:lastModifiedBy>Kazuto Mochizuki</cp:lastModifiedBy>
  <cp:revision>2</cp:revision>
  <dcterms:created xsi:type="dcterms:W3CDTF">2017-07-19T05:03:49Z</dcterms:created>
  <dcterms:modified xsi:type="dcterms:W3CDTF">2017-07-19T05:16:31Z</dcterms:modified>
</cp:coreProperties>
</file>