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0070E-5451-4E8B-9A5E-05547DBAA1E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B8782-C846-4379-A354-1E53E69F25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54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37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34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23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86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54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36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33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01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02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9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2049-1E52-4AA0-BFDB-660D2853C02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63CFC-09AD-48BE-AE37-4BF8F47C8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5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0243"/>
            <a:ext cx="4342418" cy="4777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曲線コネクタ 13"/>
          <p:cNvCxnSpPr>
            <a:endCxn id="12" idx="6"/>
          </p:cNvCxnSpPr>
          <p:nvPr/>
        </p:nvCxnSpPr>
        <p:spPr>
          <a:xfrm rot="10800000">
            <a:off x="8351786" y="3954409"/>
            <a:ext cx="551924" cy="357606"/>
          </a:xfrm>
          <a:prstGeom prst="curved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7776512" y="2568661"/>
            <a:ext cx="1191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Earphone</a:t>
            </a:r>
          </a:p>
          <a:p>
            <a:r>
              <a:rPr kumimoji="1" lang="en-US" altLang="ja-JP" dirty="0" smtClean="0"/>
              <a:t>16Ω</a:t>
            </a:r>
            <a:r>
              <a:rPr kumimoji="1" lang="ja-JP" altLang="en-US" dirty="0" smtClean="0"/>
              <a:t>～</a:t>
            </a:r>
            <a:r>
              <a:rPr lang="en-US" altLang="ja-JP" dirty="0" smtClean="0"/>
              <a:t>32Ω</a:t>
            </a:r>
            <a:endParaRPr kumimoji="1" lang="ja-JP" alt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08" y="3214992"/>
            <a:ext cx="3817088" cy="2044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フローチャート : 論理積ゲート 5"/>
          <p:cNvSpPr/>
          <p:nvPr/>
        </p:nvSpPr>
        <p:spPr>
          <a:xfrm rot="10800000">
            <a:off x="5309104" y="3823302"/>
            <a:ext cx="1306288" cy="216023"/>
          </a:xfrm>
          <a:prstGeom prst="flowChartDelay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6605115" y="3171670"/>
            <a:ext cx="2298593" cy="871216"/>
          </a:xfrm>
          <a:custGeom>
            <a:avLst/>
            <a:gdLst>
              <a:gd name="connsiteX0" fmla="*/ 0 w 3853543"/>
              <a:gd name="connsiteY0" fmla="*/ 793625 h 871216"/>
              <a:gd name="connsiteX1" fmla="*/ 152400 w 3853543"/>
              <a:gd name="connsiteY1" fmla="*/ 630339 h 871216"/>
              <a:gd name="connsiteX2" fmla="*/ 413658 w 3853543"/>
              <a:gd name="connsiteY2" fmla="*/ 848054 h 871216"/>
              <a:gd name="connsiteX3" fmla="*/ 936172 w 3853543"/>
              <a:gd name="connsiteY3" fmla="*/ 641225 h 871216"/>
              <a:gd name="connsiteX4" fmla="*/ 1545772 w 3853543"/>
              <a:gd name="connsiteY4" fmla="*/ 869825 h 871216"/>
              <a:gd name="connsiteX5" fmla="*/ 2013858 w 3853543"/>
              <a:gd name="connsiteY5" fmla="*/ 739196 h 871216"/>
              <a:gd name="connsiteX6" fmla="*/ 2928258 w 3853543"/>
              <a:gd name="connsiteY6" fmla="*/ 782739 h 871216"/>
              <a:gd name="connsiteX7" fmla="*/ 3570515 w 3853543"/>
              <a:gd name="connsiteY7" fmla="*/ 96939 h 871216"/>
              <a:gd name="connsiteX8" fmla="*/ 3853543 w 3853543"/>
              <a:gd name="connsiteY8" fmla="*/ 20739 h 871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53543" h="871216">
                <a:moveTo>
                  <a:pt x="0" y="793625"/>
                </a:moveTo>
                <a:cubicBezTo>
                  <a:pt x="41728" y="707446"/>
                  <a:pt x="83457" y="621267"/>
                  <a:pt x="152400" y="630339"/>
                </a:cubicBezTo>
                <a:cubicBezTo>
                  <a:pt x="221343" y="639410"/>
                  <a:pt x="283029" y="846240"/>
                  <a:pt x="413658" y="848054"/>
                </a:cubicBezTo>
                <a:cubicBezTo>
                  <a:pt x="544287" y="849868"/>
                  <a:pt x="747486" y="637597"/>
                  <a:pt x="936172" y="641225"/>
                </a:cubicBezTo>
                <a:cubicBezTo>
                  <a:pt x="1124858" y="644853"/>
                  <a:pt x="1366158" y="853497"/>
                  <a:pt x="1545772" y="869825"/>
                </a:cubicBezTo>
                <a:cubicBezTo>
                  <a:pt x="1725386" y="886153"/>
                  <a:pt x="1783444" y="753710"/>
                  <a:pt x="2013858" y="739196"/>
                </a:cubicBezTo>
                <a:cubicBezTo>
                  <a:pt x="2244272" y="724682"/>
                  <a:pt x="2668815" y="889782"/>
                  <a:pt x="2928258" y="782739"/>
                </a:cubicBezTo>
                <a:cubicBezTo>
                  <a:pt x="3187701" y="675696"/>
                  <a:pt x="3416301" y="223939"/>
                  <a:pt x="3570515" y="96939"/>
                </a:cubicBezTo>
                <a:cubicBezTo>
                  <a:pt x="3724729" y="-30061"/>
                  <a:pt x="3789136" y="-4661"/>
                  <a:pt x="3853543" y="20739"/>
                </a:cubicBezTo>
              </a:path>
            </a:pathLst>
          </a:cu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6571903" y="4407450"/>
            <a:ext cx="23042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676692" y="4471374"/>
            <a:ext cx="2199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Cable length:</a:t>
            </a:r>
          </a:p>
          <a:p>
            <a:r>
              <a:rPr kumimoji="1" lang="en-US" altLang="ja-JP" dirty="0" smtClean="0"/>
              <a:t> </a:t>
            </a:r>
            <a:r>
              <a:rPr lang="en-US" altLang="ja-JP" dirty="0" smtClean="0"/>
              <a:t>approximately 60cm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43808" y="5925292"/>
            <a:ext cx="534312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1000pF  capacitors are set to reduce RF noise(150MHz)</a:t>
            </a:r>
            <a:endParaRPr kumimoji="1" lang="ja-JP" altLang="en-US" dirty="0"/>
          </a:p>
        </p:txBody>
      </p:sp>
      <p:sp>
        <p:nvSpPr>
          <p:cNvPr id="23" name="稲妻 22"/>
          <p:cNvSpPr/>
          <p:nvPr/>
        </p:nvSpPr>
        <p:spPr>
          <a:xfrm>
            <a:off x="6804248" y="2593813"/>
            <a:ext cx="576064" cy="1254640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00192" y="2224481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RF 150MHz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4788024" y="4941168"/>
            <a:ext cx="898325" cy="8765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219446" y="260648"/>
            <a:ext cx="200324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Current schematic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750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0243"/>
            <a:ext cx="4342418" cy="4777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曲線コネクタ 13"/>
          <p:cNvCxnSpPr>
            <a:endCxn id="12" idx="6"/>
          </p:cNvCxnSpPr>
          <p:nvPr/>
        </p:nvCxnSpPr>
        <p:spPr>
          <a:xfrm rot="10800000">
            <a:off x="8351786" y="3954409"/>
            <a:ext cx="551924" cy="357606"/>
          </a:xfrm>
          <a:prstGeom prst="curved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7776512" y="2568661"/>
            <a:ext cx="1191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Earphone</a:t>
            </a:r>
          </a:p>
          <a:p>
            <a:r>
              <a:rPr kumimoji="1" lang="en-US" altLang="ja-JP" dirty="0" smtClean="0"/>
              <a:t>16Ω</a:t>
            </a:r>
            <a:r>
              <a:rPr kumimoji="1" lang="ja-JP" altLang="en-US" dirty="0" smtClean="0"/>
              <a:t>～</a:t>
            </a:r>
            <a:r>
              <a:rPr lang="en-US" altLang="ja-JP" dirty="0" smtClean="0"/>
              <a:t>32Ω</a:t>
            </a:r>
            <a:endParaRPr kumimoji="1" lang="ja-JP" alt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08" y="3214992"/>
            <a:ext cx="3817088" cy="2044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フローチャート : 論理積ゲート 5"/>
          <p:cNvSpPr/>
          <p:nvPr/>
        </p:nvSpPr>
        <p:spPr>
          <a:xfrm rot="10800000">
            <a:off x="5309104" y="3823302"/>
            <a:ext cx="1306288" cy="216023"/>
          </a:xfrm>
          <a:prstGeom prst="flowChartDelay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6605115" y="3171670"/>
            <a:ext cx="2298593" cy="871216"/>
          </a:xfrm>
          <a:custGeom>
            <a:avLst/>
            <a:gdLst>
              <a:gd name="connsiteX0" fmla="*/ 0 w 3853543"/>
              <a:gd name="connsiteY0" fmla="*/ 793625 h 871216"/>
              <a:gd name="connsiteX1" fmla="*/ 152400 w 3853543"/>
              <a:gd name="connsiteY1" fmla="*/ 630339 h 871216"/>
              <a:gd name="connsiteX2" fmla="*/ 413658 w 3853543"/>
              <a:gd name="connsiteY2" fmla="*/ 848054 h 871216"/>
              <a:gd name="connsiteX3" fmla="*/ 936172 w 3853543"/>
              <a:gd name="connsiteY3" fmla="*/ 641225 h 871216"/>
              <a:gd name="connsiteX4" fmla="*/ 1545772 w 3853543"/>
              <a:gd name="connsiteY4" fmla="*/ 869825 h 871216"/>
              <a:gd name="connsiteX5" fmla="*/ 2013858 w 3853543"/>
              <a:gd name="connsiteY5" fmla="*/ 739196 h 871216"/>
              <a:gd name="connsiteX6" fmla="*/ 2928258 w 3853543"/>
              <a:gd name="connsiteY6" fmla="*/ 782739 h 871216"/>
              <a:gd name="connsiteX7" fmla="*/ 3570515 w 3853543"/>
              <a:gd name="connsiteY7" fmla="*/ 96939 h 871216"/>
              <a:gd name="connsiteX8" fmla="*/ 3853543 w 3853543"/>
              <a:gd name="connsiteY8" fmla="*/ 20739 h 871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53543" h="871216">
                <a:moveTo>
                  <a:pt x="0" y="793625"/>
                </a:moveTo>
                <a:cubicBezTo>
                  <a:pt x="41728" y="707446"/>
                  <a:pt x="83457" y="621267"/>
                  <a:pt x="152400" y="630339"/>
                </a:cubicBezTo>
                <a:cubicBezTo>
                  <a:pt x="221343" y="639410"/>
                  <a:pt x="283029" y="846240"/>
                  <a:pt x="413658" y="848054"/>
                </a:cubicBezTo>
                <a:cubicBezTo>
                  <a:pt x="544287" y="849868"/>
                  <a:pt x="747486" y="637597"/>
                  <a:pt x="936172" y="641225"/>
                </a:cubicBezTo>
                <a:cubicBezTo>
                  <a:pt x="1124858" y="644853"/>
                  <a:pt x="1366158" y="853497"/>
                  <a:pt x="1545772" y="869825"/>
                </a:cubicBezTo>
                <a:cubicBezTo>
                  <a:pt x="1725386" y="886153"/>
                  <a:pt x="1783444" y="753710"/>
                  <a:pt x="2013858" y="739196"/>
                </a:cubicBezTo>
                <a:cubicBezTo>
                  <a:pt x="2244272" y="724682"/>
                  <a:pt x="2668815" y="889782"/>
                  <a:pt x="2928258" y="782739"/>
                </a:cubicBezTo>
                <a:cubicBezTo>
                  <a:pt x="3187701" y="675696"/>
                  <a:pt x="3416301" y="223939"/>
                  <a:pt x="3570515" y="96939"/>
                </a:cubicBezTo>
                <a:cubicBezTo>
                  <a:pt x="3724729" y="-30061"/>
                  <a:pt x="3789136" y="-4661"/>
                  <a:pt x="3853543" y="20739"/>
                </a:cubicBezTo>
              </a:path>
            </a:pathLst>
          </a:cu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6571903" y="4407450"/>
            <a:ext cx="23042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676692" y="4471374"/>
            <a:ext cx="2199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Cable length:</a:t>
            </a:r>
          </a:p>
          <a:p>
            <a:r>
              <a:rPr kumimoji="1" lang="en-US" altLang="ja-JP" dirty="0" smtClean="0"/>
              <a:t> </a:t>
            </a:r>
            <a:r>
              <a:rPr lang="en-US" altLang="ja-JP" dirty="0" smtClean="0"/>
              <a:t>approximately 60cm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3" name="稲妻 22"/>
          <p:cNvSpPr/>
          <p:nvPr/>
        </p:nvSpPr>
        <p:spPr>
          <a:xfrm>
            <a:off x="6804248" y="2593813"/>
            <a:ext cx="576064" cy="1254640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00192" y="2224481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RF 150MHz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41" name="Group 33"/>
          <p:cNvGrpSpPr>
            <a:grpSpLocks/>
          </p:cNvGrpSpPr>
          <p:nvPr/>
        </p:nvGrpSpPr>
        <p:grpSpPr bwMode="auto">
          <a:xfrm>
            <a:off x="3812570" y="3852308"/>
            <a:ext cx="88900" cy="285750"/>
            <a:chOff x="432" y="532"/>
            <a:chExt cx="56" cy="180"/>
          </a:xfrm>
        </p:grpSpPr>
        <p:grpSp>
          <p:nvGrpSpPr>
            <p:cNvPr id="42" name="Group 23"/>
            <p:cNvGrpSpPr>
              <a:grpSpLocks/>
            </p:cNvGrpSpPr>
            <p:nvPr/>
          </p:nvGrpSpPr>
          <p:grpSpPr bwMode="auto">
            <a:xfrm>
              <a:off x="432" y="576"/>
              <a:ext cx="54" cy="40"/>
              <a:chOff x="432" y="576"/>
              <a:chExt cx="54" cy="40"/>
            </a:xfrm>
          </p:grpSpPr>
          <p:sp>
            <p:nvSpPr>
              <p:cNvPr id="50" name="Line 20"/>
              <p:cNvSpPr>
                <a:spLocks noChangeShapeType="1"/>
              </p:cNvSpPr>
              <p:nvPr/>
            </p:nvSpPr>
            <p:spPr bwMode="auto">
              <a:xfrm flipH="1">
                <a:off x="432" y="576"/>
                <a:ext cx="25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21"/>
              <p:cNvSpPr>
                <a:spLocks noChangeShapeType="1"/>
              </p:cNvSpPr>
              <p:nvPr/>
            </p:nvSpPr>
            <p:spPr bwMode="auto">
              <a:xfrm flipH="1" flipV="1">
                <a:off x="436" y="588"/>
                <a:ext cx="50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22"/>
              <p:cNvSpPr>
                <a:spLocks noChangeShapeType="1"/>
              </p:cNvSpPr>
              <p:nvPr/>
            </p:nvSpPr>
            <p:spPr bwMode="auto">
              <a:xfrm flipH="1">
                <a:off x="434" y="602"/>
                <a:ext cx="50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3" name="Line 26"/>
            <p:cNvSpPr>
              <a:spLocks noChangeShapeType="1"/>
            </p:cNvSpPr>
            <p:nvPr/>
          </p:nvSpPr>
          <p:spPr bwMode="auto">
            <a:xfrm flipH="1">
              <a:off x="438" y="628"/>
              <a:ext cx="50" cy="1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Line 27"/>
            <p:cNvSpPr>
              <a:spLocks noChangeShapeType="1"/>
            </p:cNvSpPr>
            <p:nvPr/>
          </p:nvSpPr>
          <p:spPr bwMode="auto">
            <a:xfrm flipH="1" flipV="1">
              <a:off x="436" y="614"/>
              <a:ext cx="50" cy="1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45" name="Group 30"/>
            <p:cNvGrpSpPr>
              <a:grpSpLocks/>
            </p:cNvGrpSpPr>
            <p:nvPr/>
          </p:nvGrpSpPr>
          <p:grpSpPr bwMode="auto">
            <a:xfrm flipH="1">
              <a:off x="434" y="642"/>
              <a:ext cx="54" cy="26"/>
              <a:chOff x="380" y="720"/>
              <a:chExt cx="54" cy="26"/>
            </a:xfrm>
          </p:grpSpPr>
          <p:sp>
            <p:nvSpPr>
              <p:cNvPr id="48" name="Line 28"/>
              <p:cNvSpPr>
                <a:spLocks noChangeShapeType="1"/>
              </p:cNvSpPr>
              <p:nvPr/>
            </p:nvSpPr>
            <p:spPr bwMode="auto">
              <a:xfrm flipH="1" flipV="1">
                <a:off x="380" y="732"/>
                <a:ext cx="25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29"/>
              <p:cNvSpPr>
                <a:spLocks noChangeShapeType="1"/>
              </p:cNvSpPr>
              <p:nvPr/>
            </p:nvSpPr>
            <p:spPr bwMode="auto">
              <a:xfrm flipH="1">
                <a:off x="384" y="720"/>
                <a:ext cx="50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6" name="Line 31"/>
            <p:cNvSpPr>
              <a:spLocks noChangeShapeType="1"/>
            </p:cNvSpPr>
            <p:nvPr/>
          </p:nvSpPr>
          <p:spPr bwMode="auto">
            <a:xfrm>
              <a:off x="458" y="532"/>
              <a:ext cx="0" cy="4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Line 32"/>
            <p:cNvSpPr>
              <a:spLocks noChangeShapeType="1"/>
            </p:cNvSpPr>
            <p:nvPr/>
          </p:nvSpPr>
          <p:spPr bwMode="auto">
            <a:xfrm>
              <a:off x="460" y="664"/>
              <a:ext cx="0" cy="4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3" name="Group 33"/>
          <p:cNvGrpSpPr>
            <a:grpSpLocks/>
          </p:cNvGrpSpPr>
          <p:nvPr/>
        </p:nvGrpSpPr>
        <p:grpSpPr bwMode="auto">
          <a:xfrm>
            <a:off x="4177490" y="4559140"/>
            <a:ext cx="88900" cy="285750"/>
            <a:chOff x="432" y="532"/>
            <a:chExt cx="56" cy="180"/>
          </a:xfrm>
        </p:grpSpPr>
        <p:grpSp>
          <p:nvGrpSpPr>
            <p:cNvPr id="54" name="Group 23"/>
            <p:cNvGrpSpPr>
              <a:grpSpLocks/>
            </p:cNvGrpSpPr>
            <p:nvPr/>
          </p:nvGrpSpPr>
          <p:grpSpPr bwMode="auto">
            <a:xfrm>
              <a:off x="432" y="576"/>
              <a:ext cx="54" cy="40"/>
              <a:chOff x="432" y="576"/>
              <a:chExt cx="54" cy="40"/>
            </a:xfrm>
          </p:grpSpPr>
          <p:sp>
            <p:nvSpPr>
              <p:cNvPr id="62" name="Line 20"/>
              <p:cNvSpPr>
                <a:spLocks noChangeShapeType="1"/>
              </p:cNvSpPr>
              <p:nvPr/>
            </p:nvSpPr>
            <p:spPr bwMode="auto">
              <a:xfrm flipH="1">
                <a:off x="432" y="576"/>
                <a:ext cx="25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21"/>
              <p:cNvSpPr>
                <a:spLocks noChangeShapeType="1"/>
              </p:cNvSpPr>
              <p:nvPr/>
            </p:nvSpPr>
            <p:spPr bwMode="auto">
              <a:xfrm flipH="1" flipV="1">
                <a:off x="436" y="588"/>
                <a:ext cx="50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22"/>
              <p:cNvSpPr>
                <a:spLocks noChangeShapeType="1"/>
              </p:cNvSpPr>
              <p:nvPr/>
            </p:nvSpPr>
            <p:spPr bwMode="auto">
              <a:xfrm flipH="1">
                <a:off x="434" y="602"/>
                <a:ext cx="50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55" name="Line 26"/>
            <p:cNvSpPr>
              <a:spLocks noChangeShapeType="1"/>
            </p:cNvSpPr>
            <p:nvPr/>
          </p:nvSpPr>
          <p:spPr bwMode="auto">
            <a:xfrm flipH="1">
              <a:off x="438" y="628"/>
              <a:ext cx="50" cy="1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" name="Line 27"/>
            <p:cNvSpPr>
              <a:spLocks noChangeShapeType="1"/>
            </p:cNvSpPr>
            <p:nvPr/>
          </p:nvSpPr>
          <p:spPr bwMode="auto">
            <a:xfrm flipH="1" flipV="1">
              <a:off x="436" y="614"/>
              <a:ext cx="50" cy="1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57" name="Group 30"/>
            <p:cNvGrpSpPr>
              <a:grpSpLocks/>
            </p:cNvGrpSpPr>
            <p:nvPr/>
          </p:nvGrpSpPr>
          <p:grpSpPr bwMode="auto">
            <a:xfrm flipH="1">
              <a:off x="434" y="642"/>
              <a:ext cx="54" cy="26"/>
              <a:chOff x="380" y="720"/>
              <a:chExt cx="54" cy="26"/>
            </a:xfrm>
          </p:grpSpPr>
          <p:sp>
            <p:nvSpPr>
              <p:cNvPr id="60" name="Line 28"/>
              <p:cNvSpPr>
                <a:spLocks noChangeShapeType="1"/>
              </p:cNvSpPr>
              <p:nvPr/>
            </p:nvSpPr>
            <p:spPr bwMode="auto">
              <a:xfrm flipH="1" flipV="1">
                <a:off x="380" y="732"/>
                <a:ext cx="25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29"/>
              <p:cNvSpPr>
                <a:spLocks noChangeShapeType="1"/>
              </p:cNvSpPr>
              <p:nvPr/>
            </p:nvSpPr>
            <p:spPr bwMode="auto">
              <a:xfrm flipH="1">
                <a:off x="384" y="720"/>
                <a:ext cx="50" cy="1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58" name="Line 31"/>
            <p:cNvSpPr>
              <a:spLocks noChangeShapeType="1"/>
            </p:cNvSpPr>
            <p:nvPr/>
          </p:nvSpPr>
          <p:spPr bwMode="auto">
            <a:xfrm>
              <a:off x="458" y="532"/>
              <a:ext cx="0" cy="4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Line 32"/>
            <p:cNvSpPr>
              <a:spLocks noChangeShapeType="1"/>
            </p:cNvSpPr>
            <p:nvPr/>
          </p:nvSpPr>
          <p:spPr bwMode="auto">
            <a:xfrm>
              <a:off x="460" y="664"/>
              <a:ext cx="0" cy="4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5" name="テキスト ボックス 64"/>
          <p:cNvSpPr txBox="1"/>
          <p:nvPr/>
        </p:nvSpPr>
        <p:spPr>
          <a:xfrm>
            <a:off x="623133" y="5913911"/>
            <a:ext cx="832978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Is it better </a:t>
            </a:r>
            <a:r>
              <a:rPr lang="ja-JP" altLang="en-US" dirty="0"/>
              <a:t> </a:t>
            </a:r>
            <a:r>
              <a:rPr lang="en-US" altLang="ja-JP" dirty="0" smtClean="0"/>
              <a:t>than only capacitor </a:t>
            </a:r>
            <a:r>
              <a:rPr lang="en-US" altLang="ja-JP" dirty="0" smtClean="0"/>
              <a:t>to </a:t>
            </a:r>
            <a:r>
              <a:rPr lang="en-US" altLang="ja-JP" dirty="0" smtClean="0"/>
              <a:t>insert </a:t>
            </a:r>
            <a:r>
              <a:rPr lang="ja-JP" altLang="ja-JP" dirty="0" smtClean="0"/>
              <a:t>Snubber </a:t>
            </a:r>
            <a:r>
              <a:rPr lang="en-US" altLang="ja-JP" dirty="0" smtClean="0"/>
              <a:t>filter(C and R) </a:t>
            </a:r>
            <a:r>
              <a:rPr lang="en-US" altLang="ja-JP" dirty="0" smtClean="0"/>
              <a:t>for reducing RF noise?  </a:t>
            </a:r>
            <a:endParaRPr kumimoji="1" lang="ja-JP" altLang="en-US" dirty="0"/>
          </a:p>
        </p:txBody>
      </p:sp>
      <p:cxnSp>
        <p:nvCxnSpPr>
          <p:cNvPr id="66" name="直線矢印コネクタ 65"/>
          <p:cNvCxnSpPr/>
          <p:nvPr/>
        </p:nvCxnSpPr>
        <p:spPr>
          <a:xfrm flipH="1" flipV="1">
            <a:off x="4788024" y="4941168"/>
            <a:ext cx="898325" cy="8765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219446" y="260648"/>
            <a:ext cx="210243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/>
              <a:t>Proposal</a:t>
            </a:r>
            <a:r>
              <a:rPr lang="en-US" altLang="ja-JP" dirty="0" smtClean="0"/>
              <a:t> schematic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2288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55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洋平</dc:creator>
  <cp:lastModifiedBy>石井 洋平</cp:lastModifiedBy>
  <cp:revision>10</cp:revision>
  <dcterms:created xsi:type="dcterms:W3CDTF">2017-04-19T07:56:23Z</dcterms:created>
  <dcterms:modified xsi:type="dcterms:W3CDTF">2017-04-19T08:49:13Z</dcterms:modified>
</cp:coreProperties>
</file>