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7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59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80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85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92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50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88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45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75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39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41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FA5AC-C286-43A2-8A1B-FD2644DDAA3A}" type="datetimeFigureOut">
              <a:rPr kumimoji="1" lang="ja-JP" altLang="en-US" smtClean="0"/>
              <a:t>2019/6/18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AEE11-8264-40C4-93C2-46C29F378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2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/>
          <p:cNvGrpSpPr/>
          <p:nvPr/>
        </p:nvGrpSpPr>
        <p:grpSpPr>
          <a:xfrm>
            <a:off x="5145207" y="2137723"/>
            <a:ext cx="6100548" cy="4711250"/>
            <a:chOff x="1187355" y="270182"/>
            <a:chExt cx="9504935" cy="6058703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87355" y="270182"/>
              <a:ext cx="7875043" cy="6058703"/>
            </a:xfrm>
            <a:prstGeom prst="rect">
              <a:avLst/>
            </a:prstGeom>
          </p:spPr>
        </p:pic>
        <p:cxnSp>
          <p:nvCxnSpPr>
            <p:cNvPr id="6" name="直線矢印コネクタ 5"/>
            <p:cNvCxnSpPr/>
            <p:nvPr/>
          </p:nvCxnSpPr>
          <p:spPr>
            <a:xfrm flipV="1">
              <a:off x="8175009" y="3966828"/>
              <a:ext cx="13648" cy="125559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8461612" y="3807725"/>
              <a:ext cx="99628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185"/>
            <p:cNvGrpSpPr>
              <a:grpSpLocks/>
            </p:cNvGrpSpPr>
            <p:nvPr/>
          </p:nvGrpSpPr>
          <p:grpSpPr bwMode="auto">
            <a:xfrm rot="10800000">
              <a:off x="9062398" y="3644923"/>
              <a:ext cx="1337480" cy="325604"/>
              <a:chOff x="530" y="575"/>
              <a:chExt cx="364" cy="88"/>
            </a:xfrm>
          </p:grpSpPr>
          <p:grpSp>
            <p:nvGrpSpPr>
              <p:cNvPr id="11" name="Group 186"/>
              <p:cNvGrpSpPr>
                <a:grpSpLocks/>
              </p:cNvGrpSpPr>
              <p:nvPr/>
            </p:nvGrpSpPr>
            <p:grpSpPr bwMode="auto">
              <a:xfrm>
                <a:off x="618" y="575"/>
                <a:ext cx="174" cy="88"/>
                <a:chOff x="672" y="575"/>
                <a:chExt cx="127" cy="88"/>
              </a:xfrm>
            </p:grpSpPr>
            <p:sp>
              <p:nvSpPr>
                <p:cNvPr id="14" name="Arc 187"/>
                <p:cNvSpPr>
                  <a:spLocks/>
                </p:cNvSpPr>
                <p:nvPr/>
              </p:nvSpPr>
              <p:spPr bwMode="auto">
                <a:xfrm flipH="1">
                  <a:off x="692" y="575"/>
                  <a:ext cx="54" cy="88"/>
                </a:xfrm>
                <a:custGeom>
                  <a:avLst/>
                  <a:gdLst>
                    <a:gd name="T0" fmla="*/ 0 w 43200"/>
                    <a:gd name="T1" fmla="*/ 0 h 39460"/>
                    <a:gd name="T2" fmla="*/ 0 w 43200"/>
                    <a:gd name="T3" fmla="*/ 0 h 39460"/>
                    <a:gd name="T4" fmla="*/ 0 w 43200"/>
                    <a:gd name="T5" fmla="*/ 0 h 39460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39460"/>
                    <a:gd name="T11" fmla="*/ 43200 w 43200"/>
                    <a:gd name="T12" fmla="*/ 39460 h 3946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39460" fill="none" extrusionOk="0">
                      <a:moveTo>
                        <a:pt x="34304" y="391"/>
                      </a:moveTo>
                      <a:cubicBezTo>
                        <a:pt x="39893" y="4456"/>
                        <a:pt x="43200" y="10949"/>
                        <a:pt x="43200" y="17860"/>
                      </a:cubicBezTo>
                      <a:cubicBezTo>
                        <a:pt x="43200" y="29789"/>
                        <a:pt x="33529" y="39460"/>
                        <a:pt x="21600" y="39460"/>
                      </a:cubicBezTo>
                      <a:cubicBezTo>
                        <a:pt x="9670" y="39460"/>
                        <a:pt x="0" y="29789"/>
                        <a:pt x="0" y="17860"/>
                      </a:cubicBezTo>
                      <a:cubicBezTo>
                        <a:pt x="-1" y="10709"/>
                        <a:pt x="3538" y="4022"/>
                        <a:pt x="9451" y="0"/>
                      </a:cubicBezTo>
                    </a:path>
                    <a:path w="43200" h="39460" stroke="0" extrusionOk="0">
                      <a:moveTo>
                        <a:pt x="34304" y="391"/>
                      </a:moveTo>
                      <a:cubicBezTo>
                        <a:pt x="39893" y="4456"/>
                        <a:pt x="43200" y="10949"/>
                        <a:pt x="43200" y="17860"/>
                      </a:cubicBezTo>
                      <a:cubicBezTo>
                        <a:pt x="43200" y="29789"/>
                        <a:pt x="33529" y="39460"/>
                        <a:pt x="21600" y="39460"/>
                      </a:cubicBezTo>
                      <a:cubicBezTo>
                        <a:pt x="9670" y="39460"/>
                        <a:pt x="0" y="29789"/>
                        <a:pt x="0" y="17860"/>
                      </a:cubicBezTo>
                      <a:cubicBezTo>
                        <a:pt x="-1" y="10709"/>
                        <a:pt x="3538" y="4022"/>
                        <a:pt x="9451" y="0"/>
                      </a:cubicBezTo>
                      <a:lnTo>
                        <a:pt x="21600" y="17860"/>
                      </a:lnTo>
                      <a:lnTo>
                        <a:pt x="34304" y="391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5" name="Arc 188"/>
                <p:cNvSpPr>
                  <a:spLocks/>
                </p:cNvSpPr>
                <p:nvPr/>
              </p:nvSpPr>
              <p:spPr bwMode="auto">
                <a:xfrm>
                  <a:off x="672" y="576"/>
                  <a:ext cx="40" cy="87"/>
                </a:xfrm>
                <a:custGeom>
                  <a:avLst/>
                  <a:gdLst>
                    <a:gd name="T0" fmla="*/ 0 w 43200"/>
                    <a:gd name="T1" fmla="*/ 0 h 39069"/>
                    <a:gd name="T2" fmla="*/ 0 w 43200"/>
                    <a:gd name="T3" fmla="*/ 0 h 39069"/>
                    <a:gd name="T4" fmla="*/ 0 w 43200"/>
                    <a:gd name="T5" fmla="*/ 0 h 39069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39069"/>
                    <a:gd name="T11" fmla="*/ 43200 w 43200"/>
                    <a:gd name="T12" fmla="*/ 39069 h 3906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39069" fill="none" extrusionOk="0">
                      <a:moveTo>
                        <a:pt x="34304" y="0"/>
                      </a:moveTo>
                      <a:cubicBezTo>
                        <a:pt x="39893" y="4065"/>
                        <a:pt x="43200" y="10558"/>
                        <a:pt x="43200" y="17469"/>
                      </a:cubicBezTo>
                      <a:cubicBezTo>
                        <a:pt x="43200" y="29398"/>
                        <a:pt x="33529" y="39069"/>
                        <a:pt x="21600" y="39069"/>
                      </a:cubicBezTo>
                      <a:cubicBezTo>
                        <a:pt x="9670" y="39069"/>
                        <a:pt x="0" y="29398"/>
                        <a:pt x="0" y="17469"/>
                      </a:cubicBezTo>
                      <a:cubicBezTo>
                        <a:pt x="-1" y="17300"/>
                        <a:pt x="1" y="17131"/>
                        <a:pt x="5" y="16962"/>
                      </a:cubicBezTo>
                    </a:path>
                    <a:path w="43200" h="39069" stroke="0" extrusionOk="0">
                      <a:moveTo>
                        <a:pt x="34304" y="0"/>
                      </a:moveTo>
                      <a:cubicBezTo>
                        <a:pt x="39893" y="4065"/>
                        <a:pt x="43200" y="10558"/>
                        <a:pt x="43200" y="17469"/>
                      </a:cubicBezTo>
                      <a:cubicBezTo>
                        <a:pt x="43200" y="29398"/>
                        <a:pt x="33529" y="39069"/>
                        <a:pt x="21600" y="39069"/>
                      </a:cubicBezTo>
                      <a:cubicBezTo>
                        <a:pt x="9670" y="39069"/>
                        <a:pt x="0" y="29398"/>
                        <a:pt x="0" y="17469"/>
                      </a:cubicBezTo>
                      <a:cubicBezTo>
                        <a:pt x="-1" y="17300"/>
                        <a:pt x="1" y="17131"/>
                        <a:pt x="5" y="16962"/>
                      </a:cubicBezTo>
                      <a:lnTo>
                        <a:pt x="21600" y="17469"/>
                      </a:lnTo>
                      <a:lnTo>
                        <a:pt x="34304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6" name="Arc 189"/>
                <p:cNvSpPr>
                  <a:spLocks/>
                </p:cNvSpPr>
                <p:nvPr/>
              </p:nvSpPr>
              <p:spPr bwMode="auto">
                <a:xfrm flipH="1">
                  <a:off x="724" y="575"/>
                  <a:ext cx="54" cy="88"/>
                </a:xfrm>
                <a:custGeom>
                  <a:avLst/>
                  <a:gdLst>
                    <a:gd name="T0" fmla="*/ 0 w 43200"/>
                    <a:gd name="T1" fmla="*/ 0 h 39460"/>
                    <a:gd name="T2" fmla="*/ 0 w 43200"/>
                    <a:gd name="T3" fmla="*/ 0 h 39460"/>
                    <a:gd name="T4" fmla="*/ 0 w 43200"/>
                    <a:gd name="T5" fmla="*/ 0 h 39460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39460"/>
                    <a:gd name="T11" fmla="*/ 43200 w 43200"/>
                    <a:gd name="T12" fmla="*/ 39460 h 3946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39460" fill="none" extrusionOk="0">
                      <a:moveTo>
                        <a:pt x="34304" y="391"/>
                      </a:moveTo>
                      <a:cubicBezTo>
                        <a:pt x="39893" y="4456"/>
                        <a:pt x="43200" y="10949"/>
                        <a:pt x="43200" y="17860"/>
                      </a:cubicBezTo>
                      <a:cubicBezTo>
                        <a:pt x="43200" y="29789"/>
                        <a:pt x="33529" y="39460"/>
                        <a:pt x="21600" y="39460"/>
                      </a:cubicBezTo>
                      <a:cubicBezTo>
                        <a:pt x="9670" y="39460"/>
                        <a:pt x="0" y="29789"/>
                        <a:pt x="0" y="17860"/>
                      </a:cubicBezTo>
                      <a:cubicBezTo>
                        <a:pt x="-1" y="10709"/>
                        <a:pt x="3538" y="4022"/>
                        <a:pt x="9451" y="0"/>
                      </a:cubicBezTo>
                    </a:path>
                    <a:path w="43200" h="39460" stroke="0" extrusionOk="0">
                      <a:moveTo>
                        <a:pt x="34304" y="391"/>
                      </a:moveTo>
                      <a:cubicBezTo>
                        <a:pt x="39893" y="4456"/>
                        <a:pt x="43200" y="10949"/>
                        <a:pt x="43200" y="17860"/>
                      </a:cubicBezTo>
                      <a:cubicBezTo>
                        <a:pt x="43200" y="29789"/>
                        <a:pt x="33529" y="39460"/>
                        <a:pt x="21600" y="39460"/>
                      </a:cubicBezTo>
                      <a:cubicBezTo>
                        <a:pt x="9670" y="39460"/>
                        <a:pt x="0" y="29789"/>
                        <a:pt x="0" y="17860"/>
                      </a:cubicBezTo>
                      <a:cubicBezTo>
                        <a:pt x="-1" y="10709"/>
                        <a:pt x="3538" y="4022"/>
                        <a:pt x="9451" y="0"/>
                      </a:cubicBezTo>
                      <a:lnTo>
                        <a:pt x="21600" y="17860"/>
                      </a:lnTo>
                      <a:lnTo>
                        <a:pt x="34304" y="391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7" name="Arc 190"/>
                <p:cNvSpPr>
                  <a:spLocks/>
                </p:cNvSpPr>
                <p:nvPr/>
              </p:nvSpPr>
              <p:spPr bwMode="auto">
                <a:xfrm flipH="1">
                  <a:off x="756" y="576"/>
                  <a:ext cx="43" cy="87"/>
                </a:xfrm>
                <a:custGeom>
                  <a:avLst/>
                  <a:gdLst>
                    <a:gd name="T0" fmla="*/ 0 w 43200"/>
                    <a:gd name="T1" fmla="*/ 0 h 39069"/>
                    <a:gd name="T2" fmla="*/ 0 w 43200"/>
                    <a:gd name="T3" fmla="*/ 0 h 39069"/>
                    <a:gd name="T4" fmla="*/ 0 w 43200"/>
                    <a:gd name="T5" fmla="*/ 0 h 39069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39069"/>
                    <a:gd name="T11" fmla="*/ 43200 w 43200"/>
                    <a:gd name="T12" fmla="*/ 39069 h 3906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39069" fill="none" extrusionOk="0">
                      <a:moveTo>
                        <a:pt x="34304" y="0"/>
                      </a:moveTo>
                      <a:cubicBezTo>
                        <a:pt x="39893" y="4065"/>
                        <a:pt x="43200" y="10558"/>
                        <a:pt x="43200" y="17469"/>
                      </a:cubicBezTo>
                      <a:cubicBezTo>
                        <a:pt x="43200" y="29398"/>
                        <a:pt x="33529" y="39069"/>
                        <a:pt x="21600" y="39069"/>
                      </a:cubicBezTo>
                      <a:cubicBezTo>
                        <a:pt x="9670" y="39069"/>
                        <a:pt x="0" y="29398"/>
                        <a:pt x="0" y="17469"/>
                      </a:cubicBezTo>
                      <a:cubicBezTo>
                        <a:pt x="-1" y="17184"/>
                        <a:pt x="5" y="16900"/>
                        <a:pt x="16" y="16615"/>
                      </a:cubicBezTo>
                    </a:path>
                    <a:path w="43200" h="39069" stroke="0" extrusionOk="0">
                      <a:moveTo>
                        <a:pt x="34304" y="0"/>
                      </a:moveTo>
                      <a:cubicBezTo>
                        <a:pt x="39893" y="4065"/>
                        <a:pt x="43200" y="10558"/>
                        <a:pt x="43200" y="17469"/>
                      </a:cubicBezTo>
                      <a:cubicBezTo>
                        <a:pt x="43200" y="29398"/>
                        <a:pt x="33529" y="39069"/>
                        <a:pt x="21600" y="39069"/>
                      </a:cubicBezTo>
                      <a:cubicBezTo>
                        <a:pt x="9670" y="39069"/>
                        <a:pt x="0" y="29398"/>
                        <a:pt x="0" y="17469"/>
                      </a:cubicBezTo>
                      <a:cubicBezTo>
                        <a:pt x="-1" y="17184"/>
                        <a:pt x="5" y="16900"/>
                        <a:pt x="16" y="16615"/>
                      </a:cubicBezTo>
                      <a:lnTo>
                        <a:pt x="21600" y="17469"/>
                      </a:lnTo>
                      <a:lnTo>
                        <a:pt x="34304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2" name="Line 191"/>
              <p:cNvSpPr>
                <a:spLocks noChangeShapeType="1"/>
              </p:cNvSpPr>
              <p:nvPr/>
            </p:nvSpPr>
            <p:spPr bwMode="auto">
              <a:xfrm flipH="1">
                <a:off x="798" y="61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Line 192"/>
              <p:cNvSpPr>
                <a:spLocks noChangeShapeType="1"/>
              </p:cNvSpPr>
              <p:nvPr/>
            </p:nvSpPr>
            <p:spPr bwMode="auto">
              <a:xfrm flipH="1">
                <a:off x="530" y="61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cxnSp>
          <p:nvCxnSpPr>
            <p:cNvPr id="19" name="直線矢印コネクタ 18"/>
            <p:cNvCxnSpPr/>
            <p:nvPr/>
          </p:nvCxnSpPr>
          <p:spPr>
            <a:xfrm>
              <a:off x="8175009" y="1201003"/>
              <a:ext cx="13648" cy="20985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/>
            <p:nvPr/>
          </p:nvCxnSpPr>
          <p:spPr>
            <a:xfrm>
              <a:off x="8188657" y="3299533"/>
              <a:ext cx="12264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/>
            <p:nvPr/>
          </p:nvCxnSpPr>
          <p:spPr>
            <a:xfrm>
              <a:off x="8188657" y="3966828"/>
              <a:ext cx="12264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 flipH="1">
              <a:off x="7694503" y="4203510"/>
              <a:ext cx="13648" cy="121465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テキスト ボックス 28"/>
            <p:cNvSpPr txBox="1"/>
            <p:nvPr/>
          </p:nvSpPr>
          <p:spPr>
            <a:xfrm>
              <a:off x="8423161" y="2188014"/>
              <a:ext cx="20521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b="1" dirty="0" smtClean="0">
                  <a:solidFill>
                    <a:srgbClr val="0070C0"/>
                  </a:solidFill>
                </a:rPr>
                <a:t>〇 </a:t>
              </a:r>
              <a:r>
                <a:rPr kumimoji="1" lang="en-US" altLang="ja-JP" sz="2800" b="1" dirty="0" smtClean="0">
                  <a:solidFill>
                    <a:srgbClr val="0070C0"/>
                  </a:solidFill>
                </a:rPr>
                <a:t>4.9A </a:t>
              </a:r>
              <a:r>
                <a:rPr kumimoji="1" lang="en-US" altLang="ja-JP" sz="2800" b="1" dirty="0" err="1" smtClean="0">
                  <a:solidFill>
                    <a:srgbClr val="0070C0"/>
                  </a:solidFill>
                </a:rPr>
                <a:t>typ</a:t>
              </a:r>
              <a:endParaRPr kumimoji="1" lang="ja-JP" alt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8383645" y="4071406"/>
              <a:ext cx="230864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b="1" dirty="0" smtClean="0">
                  <a:solidFill>
                    <a:srgbClr val="0070C0"/>
                  </a:solidFill>
                </a:rPr>
                <a:t>〇　</a:t>
              </a:r>
              <a:r>
                <a:rPr kumimoji="1" lang="en-US" altLang="ja-JP" sz="2800" b="1" dirty="0" smtClean="0">
                  <a:solidFill>
                    <a:srgbClr val="0070C0"/>
                  </a:solidFill>
                </a:rPr>
                <a:t>4.7A </a:t>
              </a:r>
              <a:r>
                <a:rPr kumimoji="1" lang="en-US" altLang="ja-JP" sz="2800" b="1" dirty="0" err="1" smtClean="0">
                  <a:solidFill>
                    <a:srgbClr val="0070C0"/>
                  </a:solidFill>
                </a:rPr>
                <a:t>typ</a:t>
              </a:r>
              <a:endParaRPr kumimoji="1" lang="ja-JP" alt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923058" y="4879552"/>
              <a:ext cx="877163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200" b="1" dirty="0" smtClean="0">
                  <a:solidFill>
                    <a:srgbClr val="FF0000"/>
                  </a:solidFill>
                </a:rPr>
                <a:t>×</a:t>
              </a:r>
            </a:p>
            <a:p>
              <a:r>
                <a:rPr kumimoji="1" lang="ja-JP" altLang="en-US" sz="3200" b="1" dirty="0" smtClean="0">
                  <a:solidFill>
                    <a:srgbClr val="FF0000"/>
                  </a:solidFill>
                </a:rPr>
                <a:t>０</a:t>
              </a:r>
              <a:r>
                <a:rPr kumimoji="1" lang="en-US" altLang="ja-JP" sz="3200" b="1" dirty="0">
                  <a:solidFill>
                    <a:srgbClr val="FF0000"/>
                  </a:solidFill>
                </a:rPr>
                <a:t>A</a:t>
              </a:r>
              <a:endParaRPr kumimoji="1" lang="ja-JP" altLang="en-US" sz="32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36" name="図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539" y="374067"/>
            <a:ext cx="9223054" cy="1763656"/>
          </a:xfrm>
          <a:prstGeom prst="rect">
            <a:avLst/>
          </a:prstGeom>
          <a:ln w="38100">
            <a:noFill/>
          </a:ln>
        </p:spPr>
      </p:pic>
      <p:sp>
        <p:nvSpPr>
          <p:cNvPr id="37" name="正方形/長方形 36"/>
          <p:cNvSpPr/>
          <p:nvPr/>
        </p:nvSpPr>
        <p:spPr>
          <a:xfrm>
            <a:off x="6632812" y="1023582"/>
            <a:ext cx="2697635" cy="695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98617" y="2632129"/>
            <a:ext cx="500810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Q1</a:t>
            </a:r>
          </a:p>
          <a:p>
            <a:r>
              <a:rPr kumimoji="1" lang="en-US" altLang="ja-JP" dirty="0" smtClean="0"/>
              <a:t>The meaning of current limit about</a:t>
            </a:r>
          </a:p>
          <a:p>
            <a:r>
              <a:rPr lang="en-US" altLang="ja-JP" b="1" i="1" dirty="0" smtClean="0"/>
              <a:t>Low side FET sinking over current 0A </a:t>
            </a:r>
          </a:p>
          <a:p>
            <a:r>
              <a:rPr lang="en-US" altLang="ja-JP" dirty="0" smtClean="0"/>
              <a:t>is, ..” for the Low side FET ,current sinking is </a:t>
            </a:r>
          </a:p>
          <a:p>
            <a:r>
              <a:rPr lang="en-US" altLang="ja-JP" dirty="0" smtClean="0"/>
              <a:t>Prohibited”   …   is it correct?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Q2</a:t>
            </a:r>
          </a:p>
          <a:p>
            <a:r>
              <a:rPr kumimoji="1" lang="en-US" altLang="ja-JP" dirty="0" smtClean="0"/>
              <a:t>The reason why of 0A is,  current</a:t>
            </a:r>
            <a:endParaRPr kumimoji="1" lang="en-US" altLang="ja-JP" dirty="0"/>
          </a:p>
          <a:p>
            <a:r>
              <a:rPr lang="en-US" altLang="ja-JP" dirty="0" smtClean="0"/>
              <a:t>s</a:t>
            </a:r>
            <a:r>
              <a:rPr kumimoji="1" lang="en-US" altLang="ja-JP" dirty="0" smtClean="0"/>
              <a:t>ense in the low side FET sinking</a:t>
            </a:r>
          </a:p>
          <a:p>
            <a:r>
              <a:rPr kumimoji="1" lang="en-US" altLang="ja-JP" dirty="0" smtClean="0"/>
              <a:t> is not available( sourcing </a:t>
            </a:r>
            <a:r>
              <a:rPr lang="en-US" altLang="ja-JP" dirty="0" smtClean="0"/>
              <a:t>cab be detected..)</a:t>
            </a:r>
          </a:p>
          <a:p>
            <a:r>
              <a:rPr lang="en-US" altLang="ja-JP" dirty="0" smtClean="0"/>
              <a:t>…  is it correct?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10126550" y="6100619"/>
            <a:ext cx="1396380" cy="4574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 smtClean="0">
                <a:solidFill>
                  <a:srgbClr val="FF0000"/>
                </a:solidFill>
              </a:rPr>
              <a:t>Current sense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 flipH="1" flipV="1">
            <a:off x="9461593" y="5988587"/>
            <a:ext cx="851249" cy="26841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77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73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Shibatani Kanji</dc:creator>
  <cp:lastModifiedBy>Shibatani Kanji</cp:lastModifiedBy>
  <cp:revision>5</cp:revision>
  <dcterms:created xsi:type="dcterms:W3CDTF">2019-06-18T07:03:50Z</dcterms:created>
  <dcterms:modified xsi:type="dcterms:W3CDTF">2019-06-18T07:56:57Z</dcterms:modified>
</cp:coreProperties>
</file>