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42A87-2D96-615D-AC7F-74D410479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B8EE14-7E39-1F32-E2C6-1784C6D22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60235-E880-C1E0-E0F0-E0D5CB75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4D1D0B-04A5-5C20-672E-26408F00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531096-FDE5-4E30-72DF-9137ABE5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4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FB445-4B47-70C2-D388-59E229D0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F55FCB-2522-F58A-7475-A24F94ED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7CD309-E2D6-1B49-FB61-D65210CB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56FB53-FE38-CAE4-CE6A-871A2E10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DE2F9D-B6B5-51F7-26FF-07AF9A32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05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0DEE7D9-0DEE-1A15-770E-E77302B15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E594FF-A2A6-115F-FB67-B4D61EA77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990A09-025F-31E6-7F7E-8D324EA6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B1E199-50ED-50D7-269F-224E182F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EEE4C6-41A9-AA55-5E28-C39F20EC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7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E874F-78B9-8C5E-F3A0-EEB06626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D8FDD8-08FE-63C7-5065-72249FF8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1ACF9F-BC63-9B38-CE1B-48D91A211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072199-E415-34DB-9C58-E442E8C2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4D53C0-AAF7-08D9-5BB8-1B74AA88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49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DB1E96-C6FE-1660-AB76-F0578538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8380A0-5FAA-0BA9-5E25-D2AFE89F8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568290-59FF-F44E-0DB9-D6949A0D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ED1CF4-F1F8-4C3D-D774-2A3547D0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608640-2B40-8447-78CF-F39C79A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61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009BF-8D7F-F341-9CF4-7C1EC9F5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82BB0C-7B95-300A-A3BA-924470A94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4B8289-AB49-28BD-76C5-8AB3437C8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D7BBDF-9792-FC9F-4883-EFA5BB03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E9A9A8-7D07-D2D5-75E9-612BED32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20D106-D3AE-8F20-D9A4-38F1BAA7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57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A3B5FE-383B-32C3-91B7-A75A1BBC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2F3478-4BE9-0F0E-3025-6710AAC23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91182D-E51C-472A-171D-323941AA9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ADB99C7-1608-BE8B-D71D-3DD5E900E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7FF32AF-A353-02EC-04B2-CFE884755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553272F-C3E1-36DD-4E23-B6616B60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DF5FD7D-777E-5031-FA03-85A871B8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C4A85CC-BA56-818D-0D50-DB25C6FA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59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C36575-B3BD-09D8-59B0-16E2D124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B2792E-78AE-9EEB-8030-15D25C55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56CE7D-7303-46FD-AD92-CFBE25B1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D4657D-8203-8C1D-A503-37D07CE8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79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578BB0-4508-8212-AA5F-5BCC352B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8E5148-502E-4EEF-C9DF-EE941C93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3FB81-D3C1-BCB8-1662-CD2DBC44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83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713DB-9287-1870-30AC-ED64EDBF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737E17-F83C-CAFC-5C5F-D06A37FE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02DEE6-CD4E-BE71-7EBD-476CA8652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F6A653-B90C-DEF7-9A1E-63F7A79D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D9645D-D957-2E79-E217-97FD0682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CA0636-84B1-03FC-C6E0-B523C713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E06988-80CA-8154-CCF1-660218D9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5360BE-8CF9-D4D0-7E4D-E1FEFB154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0B095F-CEB5-F290-5C99-057918EE0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88CE7D-F399-4A3C-60AE-DE6CFA55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25B280-A590-F7A9-C169-CB15C03B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45DD97-1FA6-DC1C-6F22-C00C663D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71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91C6431-29BC-492F-F6EF-47335BF1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577AF8-5042-43C6-6ACA-85ADDB5DF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34A99F-134F-9CAB-1760-6E4532210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FBC41-287D-4A6D-A308-681B11E483D9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CDE239-4E79-86C9-A530-2A88D9AD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45E327-EC11-52AF-CB0F-F5BB8A7D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9BBA2-84EB-4739-B8E1-5FA5DD3DD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7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4BBFB9D-A591-0583-9F10-A0C70BDB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" y="710533"/>
            <a:ext cx="4844248" cy="239536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7D0A413-301B-4686-896E-305043939E68}"/>
              </a:ext>
            </a:extLst>
          </p:cNvPr>
          <p:cNvSpPr/>
          <p:nvPr/>
        </p:nvSpPr>
        <p:spPr>
          <a:xfrm>
            <a:off x="3119112" y="946141"/>
            <a:ext cx="437110" cy="3812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kern="12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7DE7DD-3EAF-5103-12BE-C109AC96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079" y="710533"/>
            <a:ext cx="4273052" cy="2450124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81850E11-605E-4215-8CF4-8C32872FC559}"/>
              </a:ext>
            </a:extLst>
          </p:cNvPr>
          <p:cNvSpPr/>
          <p:nvPr/>
        </p:nvSpPr>
        <p:spPr>
          <a:xfrm>
            <a:off x="9713214" y="985853"/>
            <a:ext cx="276360" cy="4791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kern="120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5C1FD69-A7A9-C191-B665-05E2D7AF9403}"/>
              </a:ext>
            </a:extLst>
          </p:cNvPr>
          <p:cNvCxnSpPr>
            <a:cxnSpLocks/>
          </p:cNvCxnSpPr>
          <p:nvPr/>
        </p:nvCxnSpPr>
        <p:spPr>
          <a:xfrm>
            <a:off x="2740145" y="2153264"/>
            <a:ext cx="432620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0FFD9A4-EF70-3D67-28AC-1CF1A40B2646}"/>
              </a:ext>
            </a:extLst>
          </p:cNvPr>
          <p:cNvCxnSpPr>
            <a:cxnSpLocks/>
          </p:cNvCxnSpPr>
          <p:nvPr/>
        </p:nvCxnSpPr>
        <p:spPr>
          <a:xfrm>
            <a:off x="9104671" y="2005780"/>
            <a:ext cx="608543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6A547-DC0F-DCE0-9B78-F3D1A1E42215}"/>
              </a:ext>
            </a:extLst>
          </p:cNvPr>
          <p:cNvSpPr txBox="1"/>
          <p:nvPr/>
        </p:nvSpPr>
        <p:spPr>
          <a:xfrm>
            <a:off x="3119112" y="2022459"/>
            <a:ext cx="1268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FFFF00"/>
                </a:solidFill>
              </a:rPr>
              <a:t>A</a:t>
            </a:r>
            <a:r>
              <a:rPr kumimoji="1" lang="en-US" altLang="ja-JP" sz="1100" dirty="0">
                <a:solidFill>
                  <a:srgbClr val="FFFF00"/>
                </a:solidFill>
              </a:rPr>
              <a:t>bout 100ms</a:t>
            </a:r>
            <a:endParaRPr kumimoji="1" lang="ja-JP" altLang="en-US" sz="1100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3C8885-8FBF-4669-12D8-A5C416BCCC49}"/>
              </a:ext>
            </a:extLst>
          </p:cNvPr>
          <p:cNvSpPr txBox="1"/>
          <p:nvPr/>
        </p:nvSpPr>
        <p:spPr>
          <a:xfrm>
            <a:off x="9713214" y="1874975"/>
            <a:ext cx="1268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FFFF00"/>
                </a:solidFill>
              </a:rPr>
              <a:t>A</a:t>
            </a:r>
            <a:r>
              <a:rPr kumimoji="1" lang="en-US" altLang="ja-JP" sz="1100" dirty="0">
                <a:solidFill>
                  <a:srgbClr val="FFFF00"/>
                </a:solidFill>
              </a:rPr>
              <a:t>bout 300ms</a:t>
            </a:r>
            <a:endParaRPr kumimoji="1" lang="ja-JP" altLang="en-US" sz="11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7C1C54-39E9-5698-8881-7B7E15AA4041}"/>
              </a:ext>
            </a:extLst>
          </p:cNvPr>
          <p:cNvSpPr txBox="1"/>
          <p:nvPr/>
        </p:nvSpPr>
        <p:spPr>
          <a:xfrm>
            <a:off x="226141" y="265471"/>
            <a:ext cx="23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Normal operation</a:t>
            </a:r>
            <a:endParaRPr kumimoji="1" lang="ja-JP" altLang="en-US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975C4E-699A-781F-F93F-EC92A18EB3E6}"/>
              </a:ext>
            </a:extLst>
          </p:cNvPr>
          <p:cNvSpPr txBox="1"/>
          <p:nvPr/>
        </p:nvSpPr>
        <p:spPr>
          <a:xfrm>
            <a:off x="6184488" y="265471"/>
            <a:ext cx="273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Abnormal operation</a:t>
            </a:r>
            <a:endParaRPr kumimoji="1" lang="ja-JP" altLang="en-US" b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FF2643E-E717-EA69-A481-3A6E8DB45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1" y="3344756"/>
            <a:ext cx="5070389" cy="237046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5EDFFB4-5944-A5C4-8673-551B589B7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869" y="3344756"/>
            <a:ext cx="4671583" cy="2405909"/>
          </a:xfrm>
          <a:prstGeom prst="rect">
            <a:avLst/>
          </a:prstGeom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401CF38A-56EA-2F3D-0820-81A53B7BEBED}"/>
              </a:ext>
            </a:extLst>
          </p:cNvPr>
          <p:cNvSpPr/>
          <p:nvPr/>
        </p:nvSpPr>
        <p:spPr>
          <a:xfrm>
            <a:off x="3697899" y="3440843"/>
            <a:ext cx="1523029" cy="20357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kern="120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11252748-C1FB-9AE3-81BF-E453CF3D5C71}"/>
              </a:ext>
            </a:extLst>
          </p:cNvPr>
          <p:cNvSpPr/>
          <p:nvPr/>
        </p:nvSpPr>
        <p:spPr>
          <a:xfrm>
            <a:off x="9587423" y="3440843"/>
            <a:ext cx="1523029" cy="20357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 kern="12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0B1660A-CB4B-C6E6-9AB6-A96608738BEF}"/>
              </a:ext>
            </a:extLst>
          </p:cNvPr>
          <p:cNvSpPr txBox="1"/>
          <p:nvPr/>
        </p:nvSpPr>
        <p:spPr>
          <a:xfrm>
            <a:off x="1632776" y="843855"/>
            <a:ext cx="17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High when normal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EBC134-7E65-CD59-D048-31392AB79CA2}"/>
              </a:ext>
            </a:extLst>
          </p:cNvPr>
          <p:cNvSpPr txBox="1"/>
          <p:nvPr/>
        </p:nvSpPr>
        <p:spPr>
          <a:xfrm>
            <a:off x="8178251" y="869839"/>
            <a:ext cx="1713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Low when abnormal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648F40-FCD0-AF1A-A853-DF8927062D7C}"/>
              </a:ext>
            </a:extLst>
          </p:cNvPr>
          <p:cNvSpPr txBox="1"/>
          <p:nvPr/>
        </p:nvSpPr>
        <p:spPr>
          <a:xfrm>
            <a:off x="3732644" y="4252987"/>
            <a:ext cx="1601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Start of operation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1BE22D-6080-3DE4-8B11-99B8F284D8FD}"/>
              </a:ext>
            </a:extLst>
          </p:cNvPr>
          <p:cNvSpPr txBox="1"/>
          <p:nvPr/>
        </p:nvSpPr>
        <p:spPr>
          <a:xfrm>
            <a:off x="9624723" y="4252987"/>
            <a:ext cx="1601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Does not operate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FC0EDD3-90BF-9362-5C7E-74A264DEAE80}"/>
              </a:ext>
            </a:extLst>
          </p:cNvPr>
          <p:cNvSpPr txBox="1"/>
          <p:nvPr/>
        </p:nvSpPr>
        <p:spPr>
          <a:xfrm>
            <a:off x="723098" y="5984667"/>
            <a:ext cx="1111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In this waveform, the power off time is 300ms, but the problem also occurs at 100ms.</a:t>
            </a:r>
          </a:p>
          <a:p>
            <a:r>
              <a:rPr lang="en-US" altLang="ja-JP" b="1" dirty="0"/>
              <a:t>The problem does not occur if the power off time is 1s or longer.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01596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7371CEF-C85B-4E1D-9FF9-7E4F099E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10" y="-19567"/>
            <a:ext cx="13062821" cy="689713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75F5B4-6AED-5148-6289-CBD521051CDC}"/>
              </a:ext>
            </a:extLst>
          </p:cNvPr>
          <p:cNvSpPr txBox="1"/>
          <p:nvPr/>
        </p:nvSpPr>
        <p:spPr>
          <a:xfrm>
            <a:off x="226141" y="265471"/>
            <a:ext cx="23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Circuit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C1232A-D351-8045-0C2E-423C4D8A0D4E}"/>
              </a:ext>
            </a:extLst>
          </p:cNvPr>
          <p:cNvSpPr txBox="1"/>
          <p:nvPr/>
        </p:nvSpPr>
        <p:spPr>
          <a:xfrm>
            <a:off x="8754066" y="2053297"/>
            <a:ext cx="283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It has a 1kΩ pull-up resistor.</a:t>
            </a:r>
            <a:endParaRPr kumimoji="1"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3096416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62</Words>
  <Application>Microsoft Office PowerPoint</Application>
  <PresentationFormat>ワイド画面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Yuta Nishie</dc:creator>
  <cp:lastModifiedBy>Yuta Nishie</cp:lastModifiedBy>
  <cp:revision>1</cp:revision>
  <dcterms:created xsi:type="dcterms:W3CDTF">2025-09-01T02:39:43Z</dcterms:created>
  <dcterms:modified xsi:type="dcterms:W3CDTF">2025-09-01T04:05:48Z</dcterms:modified>
</cp:coreProperties>
</file>