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8"/>
  </p:notesMasterIdLst>
  <p:handoutMasterIdLst>
    <p:handoutMasterId r:id="rId9"/>
  </p:handoutMasterIdLst>
  <p:sldIdLst>
    <p:sldId id="272" r:id="rId2"/>
    <p:sldId id="277" r:id="rId3"/>
    <p:sldId id="273" r:id="rId4"/>
    <p:sldId id="274" r:id="rId5"/>
    <p:sldId id="276" r:id="rId6"/>
    <p:sldId id="275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598" autoAdjust="0"/>
  </p:normalViewPr>
  <p:slideViewPr>
    <p:cSldViewPr snapToGrid="0">
      <p:cViewPr varScale="1">
        <p:scale>
          <a:sx n="118" d="100"/>
          <a:sy n="118" d="100"/>
        </p:scale>
        <p:origin x="463" y="43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TLV320AIC3204 Gain Error Test on EVM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9/14/2021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737-A105-46E9-90B1-0A1BD3F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B: IN2L + IN2R to HP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7270-CB03-4C05-BE7C-7815E5646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0FE2F-6BE8-4954-83D1-6BDF5B06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786" y="717953"/>
            <a:ext cx="1240742" cy="2058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C7FA53-C947-4BAF-AC49-75E909882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62" y="763005"/>
            <a:ext cx="3789582" cy="3063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6F54C-BB56-401A-B5CB-3EBDEA1E4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387" y="656747"/>
            <a:ext cx="1447320" cy="2180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DE13FB-2D29-47FB-9E46-7673CD19C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83" y="717953"/>
            <a:ext cx="1694050" cy="24549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AEF260-F056-4D9F-AD0B-166BDBE93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346" y="2865735"/>
            <a:ext cx="1319135" cy="17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737-A105-46E9-90B1-0A1BD3F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B IN2L + IN2R to HP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7270-CB03-4C05-BE7C-7815E5646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94AED-4514-43F7-B377-BF9286AE5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46" y="937018"/>
            <a:ext cx="4391200" cy="3023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7B13A2-1EA5-4E93-B967-85985392C8F8}"/>
              </a:ext>
            </a:extLst>
          </p:cNvPr>
          <p:cNvSpPr txBox="1"/>
          <p:nvPr/>
        </p:nvSpPr>
        <p:spPr>
          <a:xfrm>
            <a:off x="5244068" y="119873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= 0.461 dB</a:t>
            </a:r>
          </a:p>
        </p:txBody>
      </p:sp>
    </p:spTree>
    <p:extLst>
      <p:ext uri="{BB962C8B-B14F-4D97-AF65-F5344CB8AC3E}">
        <p14:creationId xmlns:p14="http://schemas.microsoft.com/office/powerpoint/2010/main" val="341429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737-A105-46E9-90B1-0A1BD3F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A: IN2L + CM2R to HP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7270-CB03-4C05-BE7C-7815E5646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00E7E-0E0D-4B79-8FFE-3BA6D12CE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18" y="685643"/>
            <a:ext cx="3997225" cy="3059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FDEC1-27CE-4EF3-AB87-18E7BFFF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80" y="763005"/>
            <a:ext cx="1324135" cy="186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ACB7-9666-46E4-A473-4A877ADD7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451" y="717953"/>
            <a:ext cx="1661782" cy="21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0FE2F-6BE8-4954-83D1-6BDF5B06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786" y="717953"/>
            <a:ext cx="1240742" cy="2058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243526-DB69-4A45-8030-D96EFE5E8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980" y="2733275"/>
            <a:ext cx="1324135" cy="17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737-A105-46E9-90B1-0A1BD3F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A IN2L+CM2R to HP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7270-CB03-4C05-BE7C-7815E5646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754EC-9AA0-4FC7-8047-ADC70FF0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0" y="975791"/>
            <a:ext cx="4403037" cy="30727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10856-4D98-41B5-A857-FE09BA19644B}"/>
              </a:ext>
            </a:extLst>
          </p:cNvPr>
          <p:cNvSpPr txBox="1"/>
          <p:nvPr/>
        </p:nvSpPr>
        <p:spPr>
          <a:xfrm>
            <a:off x="5244068" y="119873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to path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= -6.551 dB</a:t>
            </a:r>
          </a:p>
        </p:txBody>
      </p:sp>
    </p:spTree>
    <p:extLst>
      <p:ext uri="{BB962C8B-B14F-4D97-AF65-F5344CB8AC3E}">
        <p14:creationId xmlns:p14="http://schemas.microsoft.com/office/powerpoint/2010/main" val="314879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6737-A105-46E9-90B1-0A1BD3F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Path B IN2L+IN2R to 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77270-CB03-4C05-BE7C-7815E5646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25546-9756-4977-A7E1-78498895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23" y="991945"/>
            <a:ext cx="4413056" cy="3059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1AE1AA-7AF3-4FF5-A758-80A610B5B1D0}"/>
              </a:ext>
            </a:extLst>
          </p:cNvPr>
          <p:cNvSpPr txBox="1"/>
          <p:nvPr/>
        </p:nvSpPr>
        <p:spPr>
          <a:xfrm>
            <a:off x="5244068" y="1198736"/>
            <a:ext cx="2691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Switch back to path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 = 0.460 dB</a:t>
            </a:r>
          </a:p>
        </p:txBody>
      </p:sp>
    </p:spTree>
    <p:extLst>
      <p:ext uri="{BB962C8B-B14F-4D97-AF65-F5344CB8AC3E}">
        <p14:creationId xmlns:p14="http://schemas.microsoft.com/office/powerpoint/2010/main" val="1196683867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69</TotalTime>
  <Words>78</Words>
  <Application>Microsoft Office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2_FinalPowerpoint</vt:lpstr>
      <vt:lpstr>TLV320AIC3204 Gain Error Test on EVM</vt:lpstr>
      <vt:lpstr>Path B: IN2L + IN2R to HP Configuration</vt:lpstr>
      <vt:lpstr>Path B IN2L + IN2R to HP Output</vt:lpstr>
      <vt:lpstr>Path A: IN2L + CM2R to HP Configuration</vt:lpstr>
      <vt:lpstr>Path A IN2L+CM2R to HP Output</vt:lpstr>
      <vt:lpstr>Back to Path B IN2L+IN2R to HP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on EVM</dc:title>
  <dc:creator>Djuandi, Peter</dc:creator>
  <cp:lastModifiedBy>Djuandi, Peter</cp:lastModifiedBy>
  <cp:revision>6</cp:revision>
  <dcterms:created xsi:type="dcterms:W3CDTF">2021-09-14T22:22:41Z</dcterms:created>
  <dcterms:modified xsi:type="dcterms:W3CDTF">2021-09-14T23:31:43Z</dcterms:modified>
</cp:coreProperties>
</file>