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1" autoAdjust="0"/>
    <p:restoredTop sz="94660"/>
  </p:normalViewPr>
  <p:slideViewPr>
    <p:cSldViewPr snapToGrid="0">
      <p:cViewPr>
        <p:scale>
          <a:sx n="50" d="100"/>
          <a:sy n="50" d="100"/>
        </p:scale>
        <p:origin x="510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C1E07-FBF9-41B8-A107-D86446EF6BD1}" type="datetimeFigureOut">
              <a:rPr lang="zh-TW" altLang="en-US" smtClean="0"/>
              <a:t>2019/6/29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8254-51D2-457F-AF58-B70B28F52B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751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C1E07-FBF9-41B8-A107-D86446EF6BD1}" type="datetimeFigureOut">
              <a:rPr lang="zh-TW" altLang="en-US" smtClean="0"/>
              <a:t>2019/6/29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8254-51D2-457F-AF58-B70B28F52B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840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C1E07-FBF9-41B8-A107-D86446EF6BD1}" type="datetimeFigureOut">
              <a:rPr lang="zh-TW" altLang="en-US" smtClean="0"/>
              <a:t>2019/6/29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8254-51D2-457F-AF58-B70B28F52B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6278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C1E07-FBF9-41B8-A107-D86446EF6BD1}" type="datetimeFigureOut">
              <a:rPr lang="zh-TW" altLang="en-US" smtClean="0"/>
              <a:t>2019/6/29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8254-51D2-457F-AF58-B70B28F52B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3852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C1E07-FBF9-41B8-A107-D86446EF6BD1}" type="datetimeFigureOut">
              <a:rPr lang="zh-TW" altLang="en-US" smtClean="0"/>
              <a:t>2019/6/29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8254-51D2-457F-AF58-B70B28F52B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4811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C1E07-FBF9-41B8-A107-D86446EF6BD1}" type="datetimeFigureOut">
              <a:rPr lang="zh-TW" altLang="en-US" smtClean="0"/>
              <a:t>2019/6/29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8254-51D2-457F-AF58-B70B28F52B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7606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C1E07-FBF9-41B8-A107-D86446EF6BD1}" type="datetimeFigureOut">
              <a:rPr lang="zh-TW" altLang="en-US" smtClean="0"/>
              <a:t>2019/6/29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8254-51D2-457F-AF58-B70B28F52B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2781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C1E07-FBF9-41B8-A107-D86446EF6BD1}" type="datetimeFigureOut">
              <a:rPr lang="zh-TW" altLang="en-US" smtClean="0"/>
              <a:t>2019/6/29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8254-51D2-457F-AF58-B70B28F52B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3892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C1E07-FBF9-41B8-A107-D86446EF6BD1}" type="datetimeFigureOut">
              <a:rPr lang="zh-TW" altLang="en-US" smtClean="0"/>
              <a:t>2019/6/29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8254-51D2-457F-AF58-B70B28F52B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01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C1E07-FBF9-41B8-A107-D86446EF6BD1}" type="datetimeFigureOut">
              <a:rPr lang="zh-TW" altLang="en-US" smtClean="0"/>
              <a:t>2019/6/29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8254-51D2-457F-AF58-B70B28F52B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9901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C1E07-FBF9-41B8-A107-D86446EF6BD1}" type="datetimeFigureOut">
              <a:rPr lang="zh-TW" altLang="en-US" smtClean="0"/>
              <a:t>2019/6/29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8254-51D2-457F-AF58-B70B28F52B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861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C1E07-FBF9-41B8-A107-D86446EF6BD1}" type="datetimeFigureOut">
              <a:rPr lang="zh-TW" altLang="en-US" smtClean="0"/>
              <a:t>2019/6/29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C8254-51D2-457F-AF58-B70B28F52B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6460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38448" y="229581"/>
            <a:ext cx="10515600" cy="4351338"/>
          </a:xfrm>
        </p:spPr>
        <p:txBody>
          <a:bodyPr/>
          <a:lstStyle/>
          <a:p>
            <a:r>
              <a:rPr lang="en-US" altLang="zh-TW" dirty="0" smtClean="0"/>
              <a:t>There is a large inrush current at VCC when SHDN toggles 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97" y="1777395"/>
            <a:ext cx="5547351" cy="4320000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448897" y="1238250"/>
            <a:ext cx="1977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SHDN</a:t>
            </a:r>
            <a:r>
              <a:rPr lang="zh-TW" altLang="en-US" dirty="0" smtClean="0"/>
              <a:t>：</a:t>
            </a:r>
            <a:r>
              <a:rPr lang="en-US" altLang="zh-TW" dirty="0" smtClean="0"/>
              <a:t>Low</a:t>
            </a:r>
            <a:r>
              <a:rPr lang="zh-TW" altLang="en-US" dirty="0" smtClean="0"/>
              <a:t>→</a:t>
            </a:r>
            <a:r>
              <a:rPr lang="en-US" altLang="zh-TW" dirty="0" smtClean="0"/>
              <a:t>High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6838950" y="1238250"/>
            <a:ext cx="1977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SHDN</a:t>
            </a:r>
            <a:r>
              <a:rPr lang="zh-TW" altLang="en-US" dirty="0" smtClean="0"/>
              <a:t>：</a:t>
            </a:r>
            <a:r>
              <a:rPr lang="en-US" altLang="zh-TW" dirty="0" smtClean="0"/>
              <a:t>High</a:t>
            </a:r>
            <a:r>
              <a:rPr lang="zh-TW" altLang="en-US" dirty="0" smtClean="0"/>
              <a:t>→</a:t>
            </a:r>
            <a:r>
              <a:rPr lang="en-US" altLang="zh-TW" dirty="0" smtClean="0"/>
              <a:t>Low</a:t>
            </a: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4648" y="1777395"/>
            <a:ext cx="5547352" cy="43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84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88818" y="212956"/>
            <a:ext cx="9785466" cy="851073"/>
          </a:xfrm>
        </p:spPr>
        <p:txBody>
          <a:bodyPr/>
          <a:lstStyle/>
          <a:p>
            <a:r>
              <a:rPr lang="en-US" altLang="zh-TW" dirty="0" smtClean="0"/>
              <a:t>Audio power amplifier schematic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128" y="1592580"/>
            <a:ext cx="1064895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82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寬螢幕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Ken Huang(黃聖凱)</dc:creator>
  <cp:lastModifiedBy>Ken Huang(黃聖凱)</cp:lastModifiedBy>
  <cp:revision>1</cp:revision>
  <dcterms:created xsi:type="dcterms:W3CDTF">2019-06-29T12:16:10Z</dcterms:created>
  <dcterms:modified xsi:type="dcterms:W3CDTF">2019-06-29T12:16:29Z</dcterms:modified>
</cp:coreProperties>
</file>