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44CB-5B54-4B63-A860-35E2584D06E0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64-ECC7-4FF7-9F97-D058A4C6C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797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44CB-5B54-4B63-A860-35E2584D06E0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64-ECC7-4FF7-9F97-D058A4C6C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987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44CB-5B54-4B63-A860-35E2584D06E0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64-ECC7-4FF7-9F97-D058A4C6C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360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44CB-5B54-4B63-A860-35E2584D06E0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64-ECC7-4FF7-9F97-D058A4C6C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752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44CB-5B54-4B63-A860-35E2584D06E0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64-ECC7-4FF7-9F97-D058A4C6C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74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44CB-5B54-4B63-A860-35E2584D06E0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64-ECC7-4FF7-9F97-D058A4C6C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95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44CB-5B54-4B63-A860-35E2584D06E0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64-ECC7-4FF7-9F97-D058A4C6C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12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44CB-5B54-4B63-A860-35E2584D06E0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64-ECC7-4FF7-9F97-D058A4C6C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52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44CB-5B54-4B63-A860-35E2584D06E0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64-ECC7-4FF7-9F97-D058A4C6C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351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44CB-5B54-4B63-A860-35E2584D06E0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64-ECC7-4FF7-9F97-D058A4C6C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35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44CB-5B54-4B63-A860-35E2584D06E0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64-ECC7-4FF7-9F97-D058A4C6C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75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844CB-5B54-4B63-A860-35E2584D06E0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B64-ECC7-4FF7-9F97-D058A4C6C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17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80728"/>
            <a:ext cx="5992062" cy="3991532"/>
          </a:xfrm>
          <a:prstGeom prst="rect">
            <a:avLst/>
          </a:prstGeom>
        </p:spPr>
      </p:pic>
      <p:pic>
        <p:nvPicPr>
          <p:cNvPr id="5" name="그림 4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58966" y="3621239"/>
            <a:ext cx="285790" cy="266737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>
            <a:off x="3785666" y="3356992"/>
            <a:ext cx="0" cy="25472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3793688" y="3897503"/>
            <a:ext cx="0" cy="25157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타원 19"/>
          <p:cNvSpPr/>
          <p:nvPr/>
        </p:nvSpPr>
        <p:spPr>
          <a:xfrm>
            <a:off x="2195736" y="3463763"/>
            <a:ext cx="720080" cy="559528"/>
          </a:xfrm>
          <a:prstGeom prst="ellipse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3195987" y="3195079"/>
            <a:ext cx="720080" cy="559528"/>
          </a:xfrm>
          <a:prstGeom prst="ellipse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233523" y="4338576"/>
            <a:ext cx="1905330" cy="27699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Reduce TC2/TC3 to 1uF</a:t>
            </a:r>
            <a:endParaRPr lang="ko-KR" altLang="en-US" sz="1200" b="1" dirty="0"/>
          </a:p>
        </p:txBody>
      </p:sp>
      <p:cxnSp>
        <p:nvCxnSpPr>
          <p:cNvPr id="24" name="직선 화살표 연결선 23"/>
          <p:cNvCxnSpPr>
            <a:stCxn id="20" idx="4"/>
            <a:endCxn id="22" idx="0"/>
          </p:cNvCxnSpPr>
          <p:nvPr/>
        </p:nvCxnSpPr>
        <p:spPr>
          <a:xfrm flipH="1">
            <a:off x="2186188" y="4023291"/>
            <a:ext cx="369588" cy="315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endCxn id="22" idx="0"/>
          </p:cNvCxnSpPr>
          <p:nvPr/>
        </p:nvCxnSpPr>
        <p:spPr>
          <a:xfrm flipH="1">
            <a:off x="2186188" y="3754607"/>
            <a:ext cx="1363921" cy="58396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3568" y="256027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Case 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00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80728"/>
            <a:ext cx="5992062" cy="3991532"/>
          </a:xfrm>
          <a:prstGeom prst="rect">
            <a:avLst/>
          </a:prstGeom>
        </p:spPr>
      </p:pic>
      <p:pic>
        <p:nvPicPr>
          <p:cNvPr id="5" name="그림 4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58966" y="3621239"/>
            <a:ext cx="285790" cy="266737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>
            <a:off x="3785666" y="3356992"/>
            <a:ext cx="0" cy="25472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3793688" y="3897503"/>
            <a:ext cx="0" cy="25157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타원 20"/>
          <p:cNvSpPr/>
          <p:nvPr/>
        </p:nvSpPr>
        <p:spPr>
          <a:xfrm>
            <a:off x="5364088" y="2577291"/>
            <a:ext cx="720080" cy="559528"/>
          </a:xfrm>
          <a:prstGeom prst="ellipse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5122129" y="1200740"/>
            <a:ext cx="1566711" cy="27699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Reduce </a:t>
            </a:r>
            <a:r>
              <a:rPr lang="en-US" altLang="ko-KR" sz="1200" b="1" dirty="0" smtClean="0"/>
              <a:t>TC1 </a:t>
            </a:r>
            <a:r>
              <a:rPr lang="en-US" altLang="ko-KR" sz="1200" b="1" dirty="0" smtClean="0"/>
              <a:t>to 1uF</a:t>
            </a:r>
            <a:endParaRPr lang="ko-KR" altLang="en-US" sz="1200" b="1" dirty="0"/>
          </a:p>
        </p:txBody>
      </p:sp>
      <p:cxnSp>
        <p:nvCxnSpPr>
          <p:cNvPr id="25" name="직선 화살표 연결선 24"/>
          <p:cNvCxnSpPr/>
          <p:nvPr/>
        </p:nvCxnSpPr>
        <p:spPr>
          <a:xfrm flipV="1">
            <a:off x="5724129" y="1556792"/>
            <a:ext cx="288031" cy="102049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3568" y="256027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Case 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89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</Words>
  <Application>Microsoft Office PowerPoint</Application>
  <PresentationFormat>화면 슬라이드 쇼(4:3)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andy</dc:creator>
  <cp:lastModifiedBy>andy</cp:lastModifiedBy>
  <cp:revision>4</cp:revision>
  <dcterms:created xsi:type="dcterms:W3CDTF">2017-09-21T05:19:29Z</dcterms:created>
  <dcterms:modified xsi:type="dcterms:W3CDTF">2017-09-21T06:14:09Z</dcterms:modified>
</cp:coreProperties>
</file>