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0B826-978B-41A1-AB91-515377B6056A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B702F-4E17-4B0C-B082-108515C83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41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B702F-4E17-4B0C-B082-108515C836F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25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277F-2A4E-463F-B8E1-ED0A78F9A9B3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1D9A1-0B93-40FA-B258-90558A31B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84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277F-2A4E-463F-B8E1-ED0A78F9A9B3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1D9A1-0B93-40FA-B258-90558A31B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19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277F-2A4E-463F-B8E1-ED0A78F9A9B3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1D9A1-0B93-40FA-B258-90558A31B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52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277F-2A4E-463F-B8E1-ED0A78F9A9B3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1D9A1-0B93-40FA-B258-90558A31B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18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277F-2A4E-463F-B8E1-ED0A78F9A9B3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1D9A1-0B93-40FA-B258-90558A31B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11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277F-2A4E-463F-B8E1-ED0A78F9A9B3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1D9A1-0B93-40FA-B258-90558A31B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07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277F-2A4E-463F-B8E1-ED0A78F9A9B3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1D9A1-0B93-40FA-B258-90558A31B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11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277F-2A4E-463F-B8E1-ED0A78F9A9B3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1D9A1-0B93-40FA-B258-90558A31B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58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277F-2A4E-463F-B8E1-ED0A78F9A9B3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1D9A1-0B93-40FA-B258-90558A31B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75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277F-2A4E-463F-B8E1-ED0A78F9A9B3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1D9A1-0B93-40FA-B258-90558A31B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631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277F-2A4E-463F-B8E1-ED0A78F9A9B3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1D9A1-0B93-40FA-B258-90558A31B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42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0277F-2A4E-463F-B8E1-ED0A78F9A9B3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1D9A1-0B93-40FA-B258-90558A31B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91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788024" y="948921"/>
            <a:ext cx="1440160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</a:rPr>
              <a:t>TLV320AIC3101</a:t>
            </a: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#1</a:t>
            </a:r>
          </a:p>
          <a:p>
            <a:pPr algn="ctr"/>
            <a:endParaRPr kumimoji="1"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30h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3131840" y="1452977"/>
            <a:ext cx="16561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3138067" y="1826373"/>
            <a:ext cx="15841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4211960" y="588881"/>
            <a:ext cx="21602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779912" y="580481"/>
            <a:ext cx="21602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>
            <a:stCxn id="10" idx="2"/>
          </p:cNvCxnSpPr>
          <p:nvPr/>
        </p:nvCxnSpPr>
        <p:spPr>
          <a:xfrm>
            <a:off x="3887924" y="1012529"/>
            <a:ext cx="0" cy="440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9" idx="2"/>
          </p:cNvCxnSpPr>
          <p:nvPr/>
        </p:nvCxnSpPr>
        <p:spPr>
          <a:xfrm>
            <a:off x="4319972" y="1020929"/>
            <a:ext cx="0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3779912" y="84825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endCxn id="10" idx="0"/>
          </p:cNvCxnSpPr>
          <p:nvPr/>
        </p:nvCxnSpPr>
        <p:spPr>
          <a:xfrm>
            <a:off x="3887924" y="84825"/>
            <a:ext cx="0" cy="495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endCxn id="9" idx="0"/>
          </p:cNvCxnSpPr>
          <p:nvPr/>
        </p:nvCxnSpPr>
        <p:spPr>
          <a:xfrm>
            <a:off x="4319972" y="84825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2157051" y="2275740"/>
            <a:ext cx="26642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3729025" y="2021800"/>
            <a:ext cx="6848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RESET #</a:t>
            </a:r>
            <a:r>
              <a:rPr kumimoji="1" lang="en-US" altLang="ja-JP" sz="1050" dirty="0" smtClean="0"/>
              <a:t>1</a:t>
            </a:r>
            <a:endParaRPr kumimoji="1" lang="ja-JP" altLang="en-US" sz="1050" dirty="0"/>
          </a:p>
        </p:txBody>
      </p:sp>
      <p:sp>
        <p:nvSpPr>
          <p:cNvPr id="27" name="正方形/長方形 26"/>
          <p:cNvSpPr/>
          <p:nvPr/>
        </p:nvSpPr>
        <p:spPr>
          <a:xfrm>
            <a:off x="4932040" y="3469201"/>
            <a:ext cx="1440160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</a:rPr>
              <a:t>TLV320AIC3101</a:t>
            </a: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#2</a:t>
            </a:r>
          </a:p>
          <a:p>
            <a:pPr algn="ctr"/>
            <a:endParaRPr kumimoji="1"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30h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2627784" y="3973257"/>
            <a:ext cx="23042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2771800" y="4333297"/>
            <a:ext cx="21602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4355976" y="3109161"/>
            <a:ext cx="21602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3923928" y="3100761"/>
            <a:ext cx="21602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/>
          <p:cNvCxnSpPr>
            <a:stCxn id="31" idx="2"/>
          </p:cNvCxnSpPr>
          <p:nvPr/>
        </p:nvCxnSpPr>
        <p:spPr>
          <a:xfrm>
            <a:off x="4031940" y="3532809"/>
            <a:ext cx="0" cy="440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30" idx="2"/>
          </p:cNvCxnSpPr>
          <p:nvPr/>
        </p:nvCxnSpPr>
        <p:spPr>
          <a:xfrm>
            <a:off x="4463988" y="3541209"/>
            <a:ext cx="0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3923928" y="2605105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endCxn id="31" idx="0"/>
          </p:cNvCxnSpPr>
          <p:nvPr/>
        </p:nvCxnSpPr>
        <p:spPr>
          <a:xfrm>
            <a:off x="4031940" y="2605105"/>
            <a:ext cx="0" cy="495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endCxn id="30" idx="0"/>
          </p:cNvCxnSpPr>
          <p:nvPr/>
        </p:nvCxnSpPr>
        <p:spPr>
          <a:xfrm>
            <a:off x="4463988" y="2605105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2267744" y="4765345"/>
            <a:ext cx="26642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3923928" y="4727453"/>
            <a:ext cx="6848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RESET #2</a:t>
            </a:r>
            <a:endParaRPr kumimoji="1" lang="ja-JP" altLang="en-US" sz="1050" dirty="0"/>
          </a:p>
        </p:txBody>
      </p:sp>
      <p:cxnSp>
        <p:nvCxnSpPr>
          <p:cNvPr id="39" name="直線コネクタ 38"/>
          <p:cNvCxnSpPr/>
          <p:nvPr/>
        </p:nvCxnSpPr>
        <p:spPr>
          <a:xfrm>
            <a:off x="2123728" y="1452977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2123728" y="1813017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V="1">
            <a:off x="2627784" y="1452977"/>
            <a:ext cx="0" cy="2484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2771800" y="1813017"/>
            <a:ext cx="0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899592" y="804905"/>
            <a:ext cx="1368152" cy="47181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850642" y="1382130"/>
            <a:ext cx="41710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SCL</a:t>
            </a:r>
          </a:p>
          <a:p>
            <a:endParaRPr kumimoji="1" lang="en-US" altLang="ja-JP" sz="1100" dirty="0" smtClean="0"/>
          </a:p>
          <a:p>
            <a:r>
              <a:rPr lang="en-US" altLang="ja-JP" sz="1100" dirty="0" smtClean="0"/>
              <a:t>SDA</a:t>
            </a:r>
            <a:endParaRPr kumimoji="1" lang="en-US" altLang="ja-JP" sz="1100" dirty="0" smtClean="0"/>
          </a:p>
        </p:txBody>
      </p:sp>
      <p:grpSp>
        <p:nvGrpSpPr>
          <p:cNvPr id="61" name="グループ化 60"/>
          <p:cNvGrpSpPr/>
          <p:nvPr/>
        </p:nvGrpSpPr>
        <p:grpSpPr>
          <a:xfrm>
            <a:off x="2918930" y="1736363"/>
            <a:ext cx="504056" cy="180020"/>
            <a:chOff x="7452320" y="1304764"/>
            <a:chExt cx="1008112" cy="360040"/>
          </a:xfrm>
          <a:solidFill>
            <a:schemeClr val="bg1"/>
          </a:solidFill>
        </p:grpSpPr>
        <p:sp>
          <p:nvSpPr>
            <p:cNvPr id="55" name="円/楕円 54"/>
            <p:cNvSpPr/>
            <p:nvPr/>
          </p:nvSpPr>
          <p:spPr>
            <a:xfrm>
              <a:off x="7452320" y="1304764"/>
              <a:ext cx="360040" cy="36004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8100392" y="1304764"/>
              <a:ext cx="360040" cy="36004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60" name="直線コネクタ 59"/>
          <p:cNvCxnSpPr/>
          <p:nvPr/>
        </p:nvCxnSpPr>
        <p:spPr>
          <a:xfrm flipV="1">
            <a:off x="3033171" y="1556343"/>
            <a:ext cx="209795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グループ化 64"/>
          <p:cNvGrpSpPr/>
          <p:nvPr/>
        </p:nvGrpSpPr>
        <p:grpSpPr>
          <a:xfrm>
            <a:off x="2951820" y="1202110"/>
            <a:ext cx="504056" cy="360040"/>
            <a:chOff x="7452320" y="1124744"/>
            <a:chExt cx="504056" cy="360040"/>
          </a:xfrm>
        </p:grpSpPr>
        <p:grpSp>
          <p:nvGrpSpPr>
            <p:cNvPr id="66" name="グループ化 65"/>
            <p:cNvGrpSpPr/>
            <p:nvPr/>
          </p:nvGrpSpPr>
          <p:grpSpPr>
            <a:xfrm>
              <a:off x="7452320" y="1304764"/>
              <a:ext cx="504056" cy="180020"/>
              <a:chOff x="7452320" y="1304764"/>
              <a:chExt cx="1008112" cy="360040"/>
            </a:xfrm>
          </p:grpSpPr>
          <p:sp>
            <p:nvSpPr>
              <p:cNvPr id="68" name="円/楕円 67"/>
              <p:cNvSpPr/>
              <p:nvPr/>
            </p:nvSpPr>
            <p:spPr>
              <a:xfrm>
                <a:off x="7452320" y="1304764"/>
                <a:ext cx="360040" cy="36004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円/楕円 68"/>
              <p:cNvSpPr/>
              <p:nvPr/>
            </p:nvSpPr>
            <p:spPr>
              <a:xfrm>
                <a:off x="8100392" y="1304764"/>
                <a:ext cx="360040" cy="36004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67" name="直線コネクタ 66"/>
            <p:cNvCxnSpPr/>
            <p:nvPr/>
          </p:nvCxnSpPr>
          <p:spPr>
            <a:xfrm flipV="1">
              <a:off x="7566561" y="1124744"/>
              <a:ext cx="209795" cy="1800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グループ化 69"/>
          <p:cNvGrpSpPr/>
          <p:nvPr/>
        </p:nvGrpSpPr>
        <p:grpSpPr>
          <a:xfrm>
            <a:off x="2938532" y="3725426"/>
            <a:ext cx="504056" cy="360040"/>
            <a:chOff x="7452320" y="1124744"/>
            <a:chExt cx="504056" cy="360040"/>
          </a:xfrm>
        </p:grpSpPr>
        <p:grpSp>
          <p:nvGrpSpPr>
            <p:cNvPr id="71" name="グループ化 70"/>
            <p:cNvGrpSpPr/>
            <p:nvPr/>
          </p:nvGrpSpPr>
          <p:grpSpPr>
            <a:xfrm>
              <a:off x="7452320" y="1304764"/>
              <a:ext cx="504056" cy="180020"/>
              <a:chOff x="7452320" y="1304764"/>
              <a:chExt cx="1008112" cy="360040"/>
            </a:xfrm>
          </p:grpSpPr>
          <p:sp>
            <p:nvSpPr>
              <p:cNvPr id="73" name="円/楕円 72"/>
              <p:cNvSpPr/>
              <p:nvPr/>
            </p:nvSpPr>
            <p:spPr>
              <a:xfrm>
                <a:off x="7452320" y="1304764"/>
                <a:ext cx="360040" cy="36004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円/楕円 73"/>
              <p:cNvSpPr/>
              <p:nvPr/>
            </p:nvSpPr>
            <p:spPr>
              <a:xfrm>
                <a:off x="8100392" y="1304764"/>
                <a:ext cx="360040" cy="36004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72" name="直線コネクタ 71"/>
            <p:cNvCxnSpPr/>
            <p:nvPr/>
          </p:nvCxnSpPr>
          <p:spPr>
            <a:xfrm flipV="1">
              <a:off x="7566561" y="1124744"/>
              <a:ext cx="209795" cy="1800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グループ化 74"/>
          <p:cNvGrpSpPr/>
          <p:nvPr/>
        </p:nvGrpSpPr>
        <p:grpSpPr>
          <a:xfrm>
            <a:off x="2989424" y="4085466"/>
            <a:ext cx="504056" cy="360040"/>
            <a:chOff x="7452320" y="1124744"/>
            <a:chExt cx="504056" cy="360040"/>
          </a:xfrm>
        </p:grpSpPr>
        <p:grpSp>
          <p:nvGrpSpPr>
            <p:cNvPr id="76" name="グループ化 75"/>
            <p:cNvGrpSpPr/>
            <p:nvPr/>
          </p:nvGrpSpPr>
          <p:grpSpPr>
            <a:xfrm>
              <a:off x="7452320" y="1304764"/>
              <a:ext cx="504056" cy="180020"/>
              <a:chOff x="7452320" y="1304764"/>
              <a:chExt cx="1008112" cy="360040"/>
            </a:xfrm>
          </p:grpSpPr>
          <p:sp>
            <p:nvSpPr>
              <p:cNvPr id="78" name="円/楕円 77"/>
              <p:cNvSpPr/>
              <p:nvPr/>
            </p:nvSpPr>
            <p:spPr>
              <a:xfrm>
                <a:off x="7452320" y="1304764"/>
                <a:ext cx="360040" cy="36004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" name="円/楕円 78"/>
              <p:cNvSpPr/>
              <p:nvPr/>
            </p:nvSpPr>
            <p:spPr>
              <a:xfrm>
                <a:off x="8100392" y="1304764"/>
                <a:ext cx="360040" cy="36004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77" name="直線コネクタ 76"/>
            <p:cNvCxnSpPr/>
            <p:nvPr/>
          </p:nvCxnSpPr>
          <p:spPr>
            <a:xfrm flipV="1">
              <a:off x="7566561" y="1124744"/>
              <a:ext cx="209795" cy="1800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テキスト ボックス 63"/>
          <p:cNvSpPr txBox="1"/>
          <p:nvPr/>
        </p:nvSpPr>
        <p:spPr>
          <a:xfrm>
            <a:off x="2749366" y="825810"/>
            <a:ext cx="7441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>
                <a:solidFill>
                  <a:srgbClr val="FF0000"/>
                </a:solidFill>
              </a:rPr>
              <a:t>TS5A2066 </a:t>
            </a:r>
            <a:endParaRPr kumimoji="1" lang="ja-JP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56" name="カギ線コネクタ 55"/>
          <p:cNvCxnSpPr/>
          <p:nvPr/>
        </p:nvCxnSpPr>
        <p:spPr>
          <a:xfrm flipV="1">
            <a:off x="3615452" y="5453702"/>
            <a:ext cx="1296144" cy="36004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4911596" y="5453702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4947600" y="545370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3599892" y="6237312"/>
            <a:ext cx="14761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 flipV="1">
            <a:off x="5076056" y="594928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5076056" y="5949280"/>
            <a:ext cx="900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4129508" y="6237312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#1 access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374201" y="6237312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#2 access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44205" y="5567521"/>
            <a:ext cx="694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SW1,SW2</a:t>
            </a:r>
          </a:p>
          <a:p>
            <a:r>
              <a:rPr lang="en-US" altLang="ja-JP" sz="1000" dirty="0" smtClean="0"/>
              <a:t>ON</a:t>
            </a:r>
            <a:endParaRPr kumimoji="1" lang="ja-JP" altLang="en-US" sz="10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769183" y="3541209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SW3,SW4</a:t>
            </a:r>
            <a:endParaRPr kumimoji="1" lang="ja-JP" altLang="en-US" sz="10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790857" y="1086487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SW1,SW2</a:t>
            </a:r>
            <a:endParaRPr kumimoji="1" lang="ja-JP" altLang="en-US" sz="1000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2905471" y="6093296"/>
            <a:ext cx="694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SW3,SW4</a:t>
            </a:r>
          </a:p>
          <a:p>
            <a:r>
              <a:rPr lang="en-US" altLang="ja-JP" sz="1000" dirty="0" smtClean="0"/>
              <a:t>ON</a:t>
            </a:r>
            <a:endParaRPr kumimoji="1" lang="ja-JP" altLang="en-US" sz="1000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3149134" y="1736363"/>
            <a:ext cx="8536" cy="958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2267744" y="2695115"/>
            <a:ext cx="8899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3149134" y="4085467"/>
            <a:ext cx="8536" cy="1071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H="1">
            <a:off x="2267744" y="5157192"/>
            <a:ext cx="8359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テキスト ボックス 87"/>
          <p:cNvSpPr txBox="1"/>
          <p:nvPr/>
        </p:nvSpPr>
        <p:spPr>
          <a:xfrm>
            <a:off x="1425136" y="2606712"/>
            <a:ext cx="694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SW1,SW2</a:t>
            </a:r>
          </a:p>
          <a:p>
            <a:r>
              <a:rPr lang="en-US" altLang="ja-JP" sz="1000" dirty="0" smtClean="0"/>
              <a:t>ON</a:t>
            </a:r>
            <a:endParaRPr kumimoji="1" lang="ja-JP" altLang="en-US" sz="1000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468729" y="4456432"/>
            <a:ext cx="694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SW3,SW4</a:t>
            </a:r>
          </a:p>
          <a:p>
            <a:r>
              <a:rPr lang="en-US" altLang="ja-JP" sz="1000" dirty="0" smtClean="0"/>
              <a:t>ON</a:t>
            </a:r>
            <a:endParaRPr kumimoji="1" lang="ja-JP" altLang="en-US" sz="1000" dirty="0"/>
          </a:p>
        </p:txBody>
      </p:sp>
      <p:cxnSp>
        <p:nvCxnSpPr>
          <p:cNvPr id="42" name="直線コネクタ 41"/>
          <p:cNvCxnSpPr/>
          <p:nvPr/>
        </p:nvCxnSpPr>
        <p:spPr>
          <a:xfrm>
            <a:off x="5091616" y="545370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5091616" y="5813742"/>
            <a:ext cx="1136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2798901" y="3223065"/>
            <a:ext cx="7441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>
                <a:solidFill>
                  <a:srgbClr val="FF0000"/>
                </a:solidFill>
              </a:rPr>
              <a:t>TS5A2066 </a:t>
            </a:r>
            <a:endParaRPr kumimoji="1" lang="ja-JP" altLang="en-US" sz="1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61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35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9</cp:revision>
  <dcterms:created xsi:type="dcterms:W3CDTF">2018-03-14T05:10:16Z</dcterms:created>
  <dcterms:modified xsi:type="dcterms:W3CDTF">2018-03-14T08:24:57Z</dcterms:modified>
</cp:coreProperties>
</file>