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F3251-F992-4EC2-952A-73A7B51079F7}" type="datetimeFigureOut">
              <a:rPr kumimoji="1" lang="ja-JP" altLang="en-US" smtClean="0"/>
              <a:t>2018/1/17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B2D3-CF16-48B3-A7A3-9931BBC52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4222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F3251-F992-4EC2-952A-73A7B51079F7}" type="datetimeFigureOut">
              <a:rPr kumimoji="1" lang="ja-JP" altLang="en-US" smtClean="0"/>
              <a:t>2018/1/17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B2D3-CF16-48B3-A7A3-9931BBC52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5265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F3251-F992-4EC2-952A-73A7B51079F7}" type="datetimeFigureOut">
              <a:rPr kumimoji="1" lang="ja-JP" altLang="en-US" smtClean="0"/>
              <a:t>2018/1/17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B2D3-CF16-48B3-A7A3-9931BBC52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65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F3251-F992-4EC2-952A-73A7B51079F7}" type="datetimeFigureOut">
              <a:rPr kumimoji="1" lang="ja-JP" altLang="en-US" smtClean="0"/>
              <a:t>2018/1/17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B2D3-CF16-48B3-A7A3-9931BBC52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2782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F3251-F992-4EC2-952A-73A7B51079F7}" type="datetimeFigureOut">
              <a:rPr kumimoji="1" lang="ja-JP" altLang="en-US" smtClean="0"/>
              <a:t>2018/1/17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B2D3-CF16-48B3-A7A3-9931BBC52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3708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F3251-F992-4EC2-952A-73A7B51079F7}" type="datetimeFigureOut">
              <a:rPr kumimoji="1" lang="ja-JP" altLang="en-US" smtClean="0"/>
              <a:t>2018/1/17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B2D3-CF16-48B3-A7A3-9931BBC52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72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F3251-F992-4EC2-952A-73A7B51079F7}" type="datetimeFigureOut">
              <a:rPr kumimoji="1" lang="ja-JP" altLang="en-US" smtClean="0"/>
              <a:t>2018/1/17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B2D3-CF16-48B3-A7A3-9931BBC52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3691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F3251-F992-4EC2-952A-73A7B51079F7}" type="datetimeFigureOut">
              <a:rPr kumimoji="1" lang="ja-JP" altLang="en-US" smtClean="0"/>
              <a:t>2018/1/17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B2D3-CF16-48B3-A7A3-9931BBC52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736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F3251-F992-4EC2-952A-73A7B51079F7}" type="datetimeFigureOut">
              <a:rPr kumimoji="1" lang="ja-JP" altLang="en-US" smtClean="0"/>
              <a:t>2018/1/17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B2D3-CF16-48B3-A7A3-9931BBC52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694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F3251-F992-4EC2-952A-73A7B51079F7}" type="datetimeFigureOut">
              <a:rPr kumimoji="1" lang="ja-JP" altLang="en-US" smtClean="0"/>
              <a:t>2018/1/17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B2D3-CF16-48B3-A7A3-9931BBC52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988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F3251-F992-4EC2-952A-73A7B51079F7}" type="datetimeFigureOut">
              <a:rPr kumimoji="1" lang="ja-JP" altLang="en-US" smtClean="0"/>
              <a:t>2018/1/17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06B2D3-CF16-48B3-A7A3-9931BBC52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5222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F3251-F992-4EC2-952A-73A7B51079F7}" type="datetimeFigureOut">
              <a:rPr kumimoji="1" lang="ja-JP" altLang="en-US" smtClean="0"/>
              <a:t>2018/1/17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6B2D3-CF16-48B3-A7A3-9931BBC5235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51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/>
          <p:cNvGrpSpPr/>
          <p:nvPr/>
        </p:nvGrpSpPr>
        <p:grpSpPr>
          <a:xfrm>
            <a:off x="3096090" y="2677175"/>
            <a:ext cx="4932294" cy="3834652"/>
            <a:chOff x="2647950" y="1657350"/>
            <a:chExt cx="5826724" cy="5286375"/>
          </a:xfrm>
        </p:grpSpPr>
        <p:sp>
          <p:nvSpPr>
            <p:cNvPr id="2" name="四角形: 角を丸くする 8">
              <a:extLst>
                <a:ext uri="{FF2B5EF4-FFF2-40B4-BE49-F238E27FC236}">
                  <a16:creationId xmlns:lc="http://schemas.openxmlformats.org/drawingml/2006/lockedCanvas" xmlns:a16="http://schemas.microsoft.com/office/drawing/2014/main" xmlns:xdr="http://schemas.openxmlformats.org/drawingml/2006/spreadsheetDrawing" xmlns="" id="{E4000D1F-A052-4E00-B847-EE32BDF24464}"/>
                </a:ext>
              </a:extLst>
            </p:cNvPr>
            <p:cNvSpPr/>
            <p:nvPr/>
          </p:nvSpPr>
          <p:spPr>
            <a:xfrm>
              <a:off x="3800475" y="3349625"/>
              <a:ext cx="4674199" cy="2416174"/>
            </a:xfrm>
            <a:prstGeom prst="roundRect">
              <a:avLst/>
            </a:prstGeom>
            <a:gradFill flip="none" rotWithShape="1">
              <a:gsLst>
                <a:gs pos="0">
                  <a:schemeClr val="accent4">
                    <a:lumMod val="5000"/>
                    <a:lumOff val="95000"/>
                  </a:schemeClr>
                </a:gs>
                <a:gs pos="74000">
                  <a:schemeClr val="accent4">
                    <a:lumMod val="45000"/>
                    <a:lumOff val="55000"/>
                  </a:schemeClr>
                </a:gs>
                <a:gs pos="83000">
                  <a:schemeClr val="accent4">
                    <a:lumMod val="45000"/>
                    <a:lumOff val="55000"/>
                  </a:schemeClr>
                </a:gs>
                <a:gs pos="100000">
                  <a:schemeClr val="accent4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kumimoji="1" lang="en-US" altLang="ja-JP" sz="1400">
                  <a:solidFill>
                    <a:sysClr val="windowText" lastClr="000000"/>
                  </a:solidFill>
                </a:rPr>
                <a:t>                  Headphone</a:t>
              </a:r>
              <a:endParaRPr kumimoji="1" lang="ja-JP" altLang="en-US" sz="1400">
                <a:solidFill>
                  <a:sysClr val="windowText" lastClr="000000"/>
                </a:solidFill>
              </a:endParaRPr>
            </a:p>
          </p:txBody>
        </p:sp>
        <p:sp>
          <p:nvSpPr>
            <p:cNvPr id="4" name="四角形: 角を丸くする 2">
              <a:extLst>
                <a:ext uri="{FF2B5EF4-FFF2-40B4-BE49-F238E27FC236}">
                  <a16:creationId xmlns:lc="http://schemas.openxmlformats.org/drawingml/2006/lockedCanvas" xmlns:a16="http://schemas.microsoft.com/office/drawing/2014/main" xmlns:xdr="http://schemas.openxmlformats.org/drawingml/2006/spreadsheetDrawing" xmlns="" id="{29309274-42D1-4F7D-83B4-488E81DE8295}"/>
                </a:ext>
              </a:extLst>
            </p:cNvPr>
            <p:cNvSpPr/>
            <p:nvPr/>
          </p:nvSpPr>
          <p:spPr>
            <a:xfrm>
              <a:off x="2647950" y="1657350"/>
              <a:ext cx="876300" cy="56832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ja-JP" sz="1400"/>
                <a:t>Tx</a:t>
              </a:r>
              <a:endParaRPr kumimoji="1" lang="ja-JP" altLang="en-US" sz="1400"/>
            </a:p>
          </p:txBody>
        </p:sp>
        <p:sp>
          <p:nvSpPr>
            <p:cNvPr id="5" name="楕円 5">
              <a:extLst>
                <a:ext uri="{FF2B5EF4-FFF2-40B4-BE49-F238E27FC236}">
                  <a16:creationId xmlns:lc="http://schemas.openxmlformats.org/drawingml/2006/lockedCanvas" xmlns:a16="http://schemas.microsoft.com/office/drawing/2014/main" xmlns:xdr="http://schemas.openxmlformats.org/drawingml/2006/spreadsheetDrawing" xmlns="" id="{D3FA9C19-EB51-4DD9-9512-FB25D4AB6202}"/>
                </a:ext>
              </a:extLst>
            </p:cNvPr>
            <p:cNvSpPr/>
            <p:nvPr/>
          </p:nvSpPr>
          <p:spPr>
            <a:xfrm>
              <a:off x="3933825" y="4013200"/>
              <a:ext cx="1209675" cy="7778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ja-JP" sz="1400"/>
                <a:t>Rx</a:t>
              </a:r>
              <a:endParaRPr kumimoji="1" lang="ja-JP" altLang="en-US" sz="1400"/>
            </a:p>
          </p:txBody>
        </p:sp>
        <p:cxnSp>
          <p:nvCxnSpPr>
            <p:cNvPr id="6" name="コネクタ: 曲線 7">
              <a:extLst>
                <a:ext uri="{FF2B5EF4-FFF2-40B4-BE49-F238E27FC236}">
                  <a16:creationId xmlns:lc="http://schemas.openxmlformats.org/drawingml/2006/lockedCanvas" xmlns:a16="http://schemas.microsoft.com/office/drawing/2014/main" xmlns:xdr="http://schemas.openxmlformats.org/drawingml/2006/spreadsheetDrawing" xmlns="" id="{22AA3EB6-A93F-4BC0-AE64-E2569AAC4B27}"/>
                </a:ext>
              </a:extLst>
            </p:cNvPr>
            <p:cNvCxnSpPr>
              <a:stCxn id="4" idx="2"/>
              <a:endCxn id="5" idx="2"/>
            </p:cNvCxnSpPr>
            <p:nvPr/>
          </p:nvCxnSpPr>
          <p:spPr>
            <a:xfrm rot="16200000" flipH="1">
              <a:off x="2418556" y="2886868"/>
              <a:ext cx="2182813" cy="847725"/>
            </a:xfrm>
            <a:prstGeom prst="curvedConnector2">
              <a:avLst/>
            </a:prstGeom>
            <a:ln w="38100">
              <a:solidFill>
                <a:schemeClr val="tx1"/>
              </a:solidFill>
              <a:prstDash val="dash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吹き出し: 四角形 9">
              <a:extLst>
                <a:ext uri="{FF2B5EF4-FFF2-40B4-BE49-F238E27FC236}">
                  <a16:creationId xmlns:lc="http://schemas.openxmlformats.org/drawingml/2006/lockedCanvas" xmlns:a16="http://schemas.microsoft.com/office/drawing/2014/main" xmlns:xdr="http://schemas.openxmlformats.org/drawingml/2006/spreadsheetDrawing" xmlns="" id="{E48CA444-88A2-43AF-B27B-BB7E1A691225}"/>
                </a:ext>
              </a:extLst>
            </p:cNvPr>
            <p:cNvSpPr/>
            <p:nvPr/>
          </p:nvSpPr>
          <p:spPr>
            <a:xfrm>
              <a:off x="5991225" y="1844675"/>
              <a:ext cx="2009775" cy="1111250"/>
            </a:xfrm>
            <a:prstGeom prst="wedgeRectCallout">
              <a:avLst>
                <a:gd name="adj1" fmla="val -188848"/>
                <a:gd name="adj2" fmla="val 53928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en-US" altLang="ja-JP" sz="1400"/>
            </a:p>
            <a:p>
              <a:pPr algn="ctr"/>
              <a:r>
                <a:rPr kumimoji="1" lang="en-US" altLang="ja-JP" sz="1400"/>
                <a:t>2.4GHz Down streaming</a:t>
              </a:r>
              <a:endParaRPr kumimoji="1" lang="ja-JP" altLang="en-US" sz="1400"/>
            </a:p>
          </p:txBody>
        </p:sp>
        <p:sp>
          <p:nvSpPr>
            <p:cNvPr id="9" name="楕円 12">
              <a:extLst>
                <a:ext uri="{FF2B5EF4-FFF2-40B4-BE49-F238E27FC236}">
                  <a16:creationId xmlns:lc="http://schemas.openxmlformats.org/drawingml/2006/lockedCanvas" xmlns:a16="http://schemas.microsoft.com/office/drawing/2014/main" xmlns:xdr="http://schemas.openxmlformats.org/drawingml/2006/spreadsheetDrawing" xmlns="" id="{581ACF69-6D7D-4991-8FD4-80FBDA4ACB9E}"/>
                </a:ext>
              </a:extLst>
            </p:cNvPr>
            <p:cNvSpPr/>
            <p:nvPr/>
          </p:nvSpPr>
          <p:spPr>
            <a:xfrm>
              <a:off x="5372100" y="5045076"/>
              <a:ext cx="1704975" cy="51434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1400" dirty="0"/>
                <a:t>C</a:t>
              </a:r>
              <a:r>
                <a:rPr lang="en-US" altLang="ja-JP" sz="1400" dirty="0" smtClean="0"/>
                <a:t>ODEC</a:t>
              </a:r>
              <a:endParaRPr kumimoji="1" lang="ja-JP" altLang="en-US" sz="1400" dirty="0"/>
            </a:p>
          </p:txBody>
        </p:sp>
        <p:cxnSp>
          <p:nvCxnSpPr>
            <p:cNvPr id="10" name="コネクタ: 曲線 16">
              <a:extLst>
                <a:ext uri="{FF2B5EF4-FFF2-40B4-BE49-F238E27FC236}">
                  <a16:creationId xmlns:lc="http://schemas.openxmlformats.org/drawingml/2006/lockedCanvas" xmlns:a16="http://schemas.microsoft.com/office/drawing/2014/main" xmlns:xdr="http://schemas.openxmlformats.org/drawingml/2006/spreadsheetDrawing" xmlns="" id="{982014CF-C3DB-46FF-8A39-2959B7802735}"/>
                </a:ext>
              </a:extLst>
            </p:cNvPr>
            <p:cNvCxnSpPr>
              <a:endCxn id="5" idx="3"/>
            </p:cNvCxnSpPr>
            <p:nvPr/>
          </p:nvCxnSpPr>
          <p:spPr>
            <a:xfrm rot="16200000" flipH="1">
              <a:off x="2250290" y="2813840"/>
              <a:ext cx="2429800" cy="1291575"/>
            </a:xfrm>
            <a:prstGeom prst="curvedConnector3">
              <a:avLst>
                <a:gd name="adj1" fmla="val 114434"/>
              </a:avLst>
            </a:prstGeom>
            <a:ln w="38100">
              <a:solidFill>
                <a:schemeClr val="tx1"/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吹き出し: 四角形 19">
              <a:extLst>
                <a:ext uri="{FF2B5EF4-FFF2-40B4-BE49-F238E27FC236}">
                  <a16:creationId xmlns:lc="http://schemas.openxmlformats.org/drawingml/2006/lockedCanvas" xmlns:a16="http://schemas.microsoft.com/office/drawing/2014/main" xmlns:xdr="http://schemas.openxmlformats.org/drawingml/2006/spreadsheetDrawing" xmlns="" id="{7133ECB0-4E4C-4EE9-9AE7-7785A52B3E80}"/>
                </a:ext>
              </a:extLst>
            </p:cNvPr>
            <p:cNvSpPr/>
            <p:nvPr/>
          </p:nvSpPr>
          <p:spPr>
            <a:xfrm>
              <a:off x="3067050" y="5838825"/>
              <a:ext cx="2009775" cy="1104900"/>
            </a:xfrm>
            <a:prstGeom prst="wedgeRectCallout">
              <a:avLst>
                <a:gd name="adj1" fmla="val -39085"/>
                <a:gd name="adj2" fmla="val -124643"/>
              </a:avLst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en-US" altLang="ja-JP" sz="1400" dirty="0"/>
            </a:p>
            <a:p>
              <a:pPr algn="ctr"/>
              <a:r>
                <a:rPr kumimoji="1" lang="en-US" altLang="ja-JP" sz="1400" dirty="0"/>
                <a:t>2.4GHz Up </a:t>
              </a:r>
              <a:r>
                <a:rPr kumimoji="1" lang="en-US" altLang="ja-JP" sz="1400" dirty="0" smtClean="0"/>
                <a:t>streaming (MIC)</a:t>
              </a:r>
              <a:endParaRPr kumimoji="1" lang="ja-JP" altLang="en-US" sz="1400" dirty="0"/>
            </a:p>
          </p:txBody>
        </p:sp>
      </p:grpSp>
      <p:cxnSp>
        <p:nvCxnSpPr>
          <p:cNvPr id="13" name="直線矢印コネクタ 12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5502EDD8-7198-4168-B757-EA68F8CFEAD8}"/>
              </a:ext>
            </a:extLst>
          </p:cNvPr>
          <p:cNvCxnSpPr/>
          <p:nvPr/>
        </p:nvCxnSpPr>
        <p:spPr>
          <a:xfrm flipV="1">
            <a:off x="3307094" y="2153300"/>
            <a:ext cx="9525" cy="523875"/>
          </a:xfrm>
          <a:prstGeom prst="straightConnector1">
            <a:avLst/>
          </a:prstGeom>
          <a:ln w="603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2069419" y="2443725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CC8531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184534" y="4912288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CC8530</a:t>
            </a:r>
            <a:endParaRPr kumimoji="1" lang="en-US" altLang="ja-JP" dirty="0" smtClean="0"/>
          </a:p>
        </p:txBody>
      </p:sp>
      <p:cxnSp>
        <p:nvCxnSpPr>
          <p:cNvPr id="19" name="直線矢印コネクタ 18"/>
          <p:cNvCxnSpPr/>
          <p:nvPr/>
        </p:nvCxnSpPr>
        <p:spPr>
          <a:xfrm flipH="1" flipV="1">
            <a:off x="5035286" y="4919550"/>
            <a:ext cx="366784" cy="3231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5402070" y="4865787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I2S</a:t>
            </a:r>
            <a:endParaRPr kumimoji="1" lang="ja-JP" altLang="en-US" dirty="0"/>
          </a:p>
        </p:txBody>
      </p:sp>
      <p:cxnSp>
        <p:nvCxnSpPr>
          <p:cNvPr id="18" name="直線矢印コネクタ 17"/>
          <p:cNvCxnSpPr/>
          <p:nvPr/>
        </p:nvCxnSpPr>
        <p:spPr>
          <a:xfrm flipH="1">
            <a:off x="6845323" y="5003952"/>
            <a:ext cx="608746" cy="231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7454069" y="4865787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MIC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466982" y="2157379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I2S</a:t>
            </a:r>
            <a:endParaRPr kumimoji="1" lang="ja-JP" altLang="en-US" dirty="0"/>
          </a:p>
        </p:txBody>
      </p:sp>
      <p:sp>
        <p:nvSpPr>
          <p:cNvPr id="24" name="正方形/長方形 23"/>
          <p:cNvSpPr/>
          <p:nvPr/>
        </p:nvSpPr>
        <p:spPr>
          <a:xfrm>
            <a:off x="2267744" y="980728"/>
            <a:ext cx="1368152" cy="11725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HOST</a:t>
            </a:r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184577" y="692696"/>
            <a:ext cx="345896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Customer’s requirement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Master to Slave:   stereo ( 44.1KHz)</a:t>
            </a:r>
          </a:p>
          <a:p>
            <a:r>
              <a:rPr lang="en-US" altLang="ja-JP" dirty="0" smtClean="0"/>
              <a:t>Slave to Master : Mono (MIC)</a:t>
            </a:r>
            <a:r>
              <a:rPr kumimoji="1" lang="en-US" altLang="ja-JP" dirty="0" smtClean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107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4850"/>
            <a:ext cx="8460432" cy="5009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線矢印コネクタ 2"/>
          <p:cNvCxnSpPr/>
          <p:nvPr/>
        </p:nvCxnSpPr>
        <p:spPr>
          <a:xfrm flipV="1">
            <a:off x="1547664" y="5301208"/>
            <a:ext cx="1656184" cy="100811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/>
        </p:nvSpPr>
        <p:spPr>
          <a:xfrm>
            <a:off x="2195736" y="6211669"/>
            <a:ext cx="4116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CC85xxDK-HS wireless headset</a:t>
            </a:r>
          </a:p>
          <a:p>
            <a:r>
              <a:rPr lang="en-US" altLang="ja-JP" dirty="0" smtClean="0"/>
              <a:t>Application role :</a:t>
            </a:r>
            <a:r>
              <a:rPr kumimoji="1" lang="en-US" altLang="ja-JP" dirty="0" smtClean="0"/>
              <a:t>Headset base station 2/1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302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48</Words>
  <Application>Microsoft Office PowerPoint</Application>
  <PresentationFormat>画面に合わせる (4:3)</PresentationFormat>
  <Paragraphs>20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柴谷　寛治</dc:creator>
  <cp:lastModifiedBy>柴谷　寛治</cp:lastModifiedBy>
  <cp:revision>4</cp:revision>
  <dcterms:created xsi:type="dcterms:W3CDTF">2018-01-12T05:52:48Z</dcterms:created>
  <dcterms:modified xsi:type="dcterms:W3CDTF">2018-01-17T06:57:17Z</dcterms:modified>
</cp:coreProperties>
</file>