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4F1A1-E63B-4484-9071-9BF69005AE6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38265-0F9B-41E8-9827-BA0E99F7F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4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86566" y="8684282"/>
            <a:ext cx="2969864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0" tIns="45849" rIns="91700" bIns="45849" anchor="b"/>
          <a:lstStyle/>
          <a:p>
            <a:pPr algn="r" defTabSz="918224"/>
            <a:fld id="{7DFCB51C-3497-4A3F-A513-1EA99D6FE800}" type="slidenum">
              <a:rPr lang="ja-JP" altLang="en-US" sz="1300">
                <a:solidFill>
                  <a:prstClr val="black"/>
                </a:solidFill>
              </a:rPr>
              <a:pPr algn="r" defTabSz="918224"/>
              <a:t>1</a:t>
            </a:fld>
            <a:endParaRPr lang="en-US" altLang="ja-JP" sz="1300">
              <a:solidFill>
                <a:prstClr val="black"/>
              </a:solidFill>
            </a:endParaRPr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997" y="8685857"/>
            <a:ext cx="2971433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0" tIns="45276" rIns="90550" bIns="45276" anchor="b"/>
          <a:lstStyle/>
          <a:p>
            <a:pPr algn="r"/>
            <a:fld id="{B1E27505-8B38-47A1-B531-439B40E44395}" type="slidenum">
              <a:rPr lang="en-US" sz="1200">
                <a:solidFill>
                  <a:prstClr val="black"/>
                </a:solidFill>
              </a:rPr>
              <a:pPr algn="r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58" y="4343715"/>
            <a:ext cx="5486085" cy="4115430"/>
          </a:xfrm>
          <a:noFill/>
          <a:ln/>
        </p:spPr>
        <p:txBody>
          <a:bodyPr lIns="90550" tIns="45276" rIns="90550" bIns="452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7388"/>
            <a:ext cx="4573587" cy="3429000"/>
          </a:xfrm>
          <a:ln/>
        </p:spPr>
      </p:sp>
      <p:sp>
        <p:nvSpPr>
          <p:cNvPr id="447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7492" name="Slide Number Placeholder 3"/>
          <p:cNvSpPr txBox="1">
            <a:spLocks noGrp="1"/>
          </p:cNvSpPr>
          <p:nvPr/>
        </p:nvSpPr>
        <p:spPr bwMode="auto">
          <a:xfrm>
            <a:off x="3883427" y="8684282"/>
            <a:ext cx="2973003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4" tIns="45282" rIns="90564" bIns="45282" anchor="b"/>
          <a:lstStyle/>
          <a:p>
            <a:pPr algn="r"/>
            <a:fld id="{B8B5B5B1-ABEA-4AEB-9BBF-5361B6FCB68D}" type="slidenum">
              <a:rPr lang="en-US" sz="1200">
                <a:solidFill>
                  <a:prstClr val="black"/>
                </a:solidFill>
              </a:rPr>
              <a:pPr algn="r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7388"/>
            <a:ext cx="4573587" cy="3429000"/>
          </a:xfrm>
          <a:ln/>
        </p:spPr>
      </p:sp>
      <p:sp>
        <p:nvSpPr>
          <p:cNvPr id="449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9540" name="Slide Number Placeholder 3"/>
          <p:cNvSpPr txBox="1">
            <a:spLocks noGrp="1"/>
          </p:cNvSpPr>
          <p:nvPr/>
        </p:nvSpPr>
        <p:spPr bwMode="auto">
          <a:xfrm>
            <a:off x="3883427" y="8684282"/>
            <a:ext cx="2973003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4" tIns="45282" rIns="90564" bIns="45282" anchor="b"/>
          <a:lstStyle/>
          <a:p>
            <a:pPr algn="r"/>
            <a:fld id="{05C4D605-7CB3-4370-B643-0CE263EC34DC}" type="slidenum">
              <a:rPr lang="en-US" sz="1200">
                <a:solidFill>
                  <a:prstClr val="black"/>
                </a:solidFill>
              </a:rPr>
              <a:pPr algn="r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6566" y="8684282"/>
            <a:ext cx="2969864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0" tIns="45849" rIns="91700" bIns="45849" anchor="b"/>
          <a:lstStyle/>
          <a:p>
            <a:pPr algn="r" defTabSz="918224"/>
            <a:fld id="{9081C092-FD81-4742-8D8C-43C8EE7AF21A}" type="slidenum">
              <a:rPr lang="ja-JP" altLang="en-US" sz="1300">
                <a:solidFill>
                  <a:prstClr val="black"/>
                </a:solidFill>
              </a:rPr>
              <a:pPr algn="r" defTabSz="918224"/>
              <a:t>4</a:t>
            </a:fld>
            <a:endParaRPr lang="en-US" altLang="ja-JP" sz="1300">
              <a:solidFill>
                <a:prstClr val="black"/>
              </a:solidFill>
            </a:endParaRP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997" y="8685857"/>
            <a:ext cx="2971433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0" tIns="45276" rIns="90550" bIns="45276" anchor="b"/>
          <a:lstStyle/>
          <a:p>
            <a:pPr algn="r"/>
            <a:fld id="{5FD7212A-8CFE-4640-98B8-25D0396067C2}" type="slidenum">
              <a:rPr lang="en-US" sz="1200">
                <a:solidFill>
                  <a:prstClr val="black"/>
                </a:solidFill>
              </a:rPr>
              <a:pPr algn="r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58" y="4343715"/>
            <a:ext cx="5486085" cy="4115430"/>
          </a:xfrm>
          <a:noFill/>
          <a:ln/>
        </p:spPr>
        <p:txBody>
          <a:bodyPr lIns="90550" tIns="45276" rIns="90550" bIns="452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7388"/>
            <a:ext cx="4573587" cy="3429000"/>
          </a:xfrm>
          <a:ln/>
        </p:spPr>
      </p:sp>
      <p:sp>
        <p:nvSpPr>
          <p:cNvPr id="451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1588" name="Slide Number Placeholder 3"/>
          <p:cNvSpPr txBox="1">
            <a:spLocks noGrp="1"/>
          </p:cNvSpPr>
          <p:nvPr/>
        </p:nvSpPr>
        <p:spPr bwMode="auto">
          <a:xfrm>
            <a:off x="3883427" y="8684282"/>
            <a:ext cx="2973003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4" tIns="45282" rIns="90564" bIns="45282" anchor="b"/>
          <a:lstStyle/>
          <a:p>
            <a:pPr algn="r"/>
            <a:fld id="{4ABEE123-2619-48BA-B8F3-0E89941352D7}" type="slidenum">
              <a:rPr lang="en-US" sz="1200">
                <a:solidFill>
                  <a:prstClr val="black"/>
                </a:solidFill>
              </a:rPr>
              <a:pPr algn="r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86566" y="8684282"/>
            <a:ext cx="2969864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0" tIns="45849" rIns="91700" bIns="45849" anchor="b"/>
          <a:lstStyle/>
          <a:p>
            <a:pPr algn="r" defTabSz="918224"/>
            <a:fld id="{17F252E2-6BD0-466B-94A9-9A2CA2EE9C5D}" type="slidenum">
              <a:rPr lang="ja-JP" altLang="en-US" sz="1300">
                <a:solidFill>
                  <a:prstClr val="black"/>
                </a:solidFill>
              </a:rPr>
              <a:pPr algn="r" defTabSz="918224"/>
              <a:t>6</a:t>
            </a:fld>
            <a:endParaRPr lang="en-US" altLang="ja-JP" sz="1300">
              <a:solidFill>
                <a:prstClr val="black"/>
              </a:solidFill>
            </a:endParaRPr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997" y="8685857"/>
            <a:ext cx="2971433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0" tIns="45276" rIns="90550" bIns="45276" anchor="b"/>
          <a:lstStyle/>
          <a:p>
            <a:pPr algn="r"/>
            <a:fld id="{669AF3A6-00C6-4EB2-9040-BA5ADD057CBB}" type="slidenum">
              <a:rPr lang="en-US" sz="1200">
                <a:solidFill>
                  <a:prstClr val="black"/>
                </a:solidFill>
              </a:rPr>
              <a:pPr algn="r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58" y="4343715"/>
            <a:ext cx="5486085" cy="4115430"/>
          </a:xfrm>
          <a:noFill/>
          <a:ln/>
        </p:spPr>
        <p:txBody>
          <a:bodyPr lIns="90550" tIns="45276" rIns="90550" bIns="452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7388"/>
            <a:ext cx="4573587" cy="3429000"/>
          </a:xfrm>
          <a:ln/>
        </p:spPr>
      </p:sp>
      <p:sp>
        <p:nvSpPr>
          <p:cNvPr id="445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5444" name="Slide Number Placeholder 3"/>
          <p:cNvSpPr txBox="1">
            <a:spLocks noGrp="1"/>
          </p:cNvSpPr>
          <p:nvPr/>
        </p:nvSpPr>
        <p:spPr bwMode="auto">
          <a:xfrm>
            <a:off x="3883427" y="8684282"/>
            <a:ext cx="2973003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4" tIns="45282" rIns="90564" bIns="45282" anchor="b"/>
          <a:lstStyle/>
          <a:p>
            <a:pPr algn="r"/>
            <a:fld id="{5B8E6E10-DA96-485F-BB28-A02424B94111}" type="slidenum">
              <a:rPr lang="en-US" sz="1200">
                <a:solidFill>
                  <a:prstClr val="black"/>
                </a:solidFill>
              </a:rPr>
              <a:pPr algn="r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i.com/tidesigns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1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2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5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3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1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0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8" y="142874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4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Sheet 4-Quad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40" y="1463040"/>
            <a:ext cx="4389120" cy="237744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91440" y="3840483"/>
            <a:ext cx="4389120" cy="27432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pitchFamily="34" charset="0"/>
              </a:rPr>
              <a:t>Applications</a:t>
            </a: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91440" y="1188722"/>
            <a:ext cx="4389120" cy="27432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pitchFamily="34" charset="0"/>
              </a:rPr>
              <a:t>Features</a:t>
            </a: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4663440" y="1188722"/>
            <a:ext cx="4389120" cy="27432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pitchFamily="34" charset="0"/>
              </a:rPr>
              <a:t>Benefits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4"/>
          </p:nvPr>
        </p:nvSpPr>
        <p:spPr>
          <a:xfrm>
            <a:off x="91440" y="4114801"/>
            <a:ext cx="4389120" cy="210312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5"/>
          </p:nvPr>
        </p:nvSpPr>
        <p:spPr>
          <a:xfrm>
            <a:off x="4663440" y="1463042"/>
            <a:ext cx="4389120" cy="15849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3200401"/>
            <a:ext cx="4389120" cy="30175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1" name="Picture 2" descr="http://www.ti.com/assets/images/TIDesignsLogo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100" y="57358"/>
            <a:ext cx="2057400" cy="4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2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1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44" y="6440489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1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2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12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" y="6324599"/>
            <a:ext cx="880427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44" y="6440489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1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2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72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599"/>
            <a:ext cx="878205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44" y="6440489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1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2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2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0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1185864"/>
            <a:ext cx="4157663" cy="46926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4"/>
            <a:ext cx="4157662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1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7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3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" y="6324599"/>
            <a:ext cx="880427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6" y="6324599"/>
            <a:ext cx="8740775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75444" y="6440489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7"/>
            <a:ext cx="8458200" cy="8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6" y="1058865"/>
            <a:ext cx="8467725" cy="493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44B24B-BAB1-431A-82C6-36E096187F5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images.google.com/imgres?imgurl=http://www.seeingwithsound.com/barcode.gif&amp;imgrefurl=http://www.seeingwithsound.com/midlet.htm&amp;h=480&amp;w=640&amp;sz=13&amp;hl=en&amp;start=1&amp;tbnid=tXsjQaeYYv9QXM:&amp;tbnh=103&amp;tbnw=137&amp;prev=/images?q=barcode&amp;svnum=10&amp;hl=en&amp;lr=&amp;rls=GGLG,GGLG:2005-20,GGLG:en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jpeg"/><Relationship Id="rId3" Type="http://schemas.openxmlformats.org/officeDocument/2006/relationships/image" Target="../media/image24.jpeg"/><Relationship Id="rId7" Type="http://schemas.openxmlformats.org/officeDocument/2006/relationships/image" Target="../media/image1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wmf"/><Relationship Id="rId11" Type="http://schemas.openxmlformats.org/officeDocument/2006/relationships/image" Target="../media/image34.jpeg"/><Relationship Id="rId5" Type="http://schemas.openxmlformats.org/officeDocument/2006/relationships/image" Target="../media/image30.png"/><Relationship Id="rId10" Type="http://schemas.openxmlformats.org/officeDocument/2006/relationships/image" Target="../media/image33.jpeg"/><Relationship Id="rId4" Type="http://schemas.openxmlformats.org/officeDocument/2006/relationships/image" Target="../media/image29.png"/><Relationship Id="rId9" Type="http://schemas.openxmlformats.org/officeDocument/2006/relationships/hyperlink" Target="http://www.techyspot.com/wp-content/uploads/2011/01/nook-ereader.jpg" TargetMode="Externa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 bwMode="auto">
          <a:xfrm>
            <a:off x="511175" y="1004888"/>
            <a:ext cx="2012950" cy="382587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6261100" y="984252"/>
            <a:ext cx="2014538" cy="382588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46083" name="Slide Number Placeholder 2"/>
          <p:cNvSpPr txBox="1">
            <a:spLocks noGrp="1"/>
          </p:cNvSpPr>
          <p:nvPr/>
        </p:nvSpPr>
        <p:spPr bwMode="auto">
          <a:xfrm>
            <a:off x="6642100" y="6038852"/>
            <a:ext cx="21336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719838F-C99A-4D23-B5A2-AE3A67770E11}" type="slidenum">
              <a:rPr lang="ja-JP" altLang="en-US" sz="800">
                <a:solidFill>
                  <a:srgbClr val="000000"/>
                </a:solidFill>
                <a:ea typeface="ＭＳ Ｐゴシック" pitchFamily="34" charset="-128"/>
              </a:rPr>
              <a:pPr algn="r"/>
              <a:t>1</a:t>
            </a:fld>
            <a:endParaRPr lang="en-US" altLang="ja-JP" sz="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123826"/>
            <a:ext cx="7697788" cy="1023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Operating Mode 1 – </a:t>
            </a:r>
            <a:r>
              <a:rPr lang="en-US" dirty="0" smtClean="0">
                <a:solidFill>
                  <a:srgbClr val="0000CC"/>
                </a:solidFill>
              </a:rPr>
              <a:t>Peer-Peer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086481" y="1065212"/>
            <a:ext cx="2436813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POS/Retail</a:t>
            </a:r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300038" y="1030289"/>
            <a:ext cx="2470150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Consumer Elect.</a:t>
            </a:r>
          </a:p>
        </p:txBody>
      </p:sp>
      <p:sp>
        <p:nvSpPr>
          <p:cNvPr id="46087" name="Rectangle 13"/>
          <p:cNvSpPr>
            <a:spLocks noChangeArrowheads="1"/>
          </p:cNvSpPr>
          <p:nvPr/>
        </p:nvSpPr>
        <p:spPr bwMode="auto">
          <a:xfrm>
            <a:off x="6170613" y="1477967"/>
            <a:ext cx="2800350" cy="5663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Loyalty Coupon Transfer</a:t>
            </a: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Targeted Advertising</a:t>
            </a:r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396875" y="1219204"/>
            <a:ext cx="3348038" cy="1180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111125" indent="-111125"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Short-Range Data Transfer</a:t>
            </a:r>
          </a:p>
          <a:p>
            <a:pPr marL="111125" indent="-111125"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Exchange information </a:t>
            </a:r>
          </a:p>
          <a:p>
            <a:pPr marL="111125" indent="-111125"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Transfer Content photos/images</a:t>
            </a:r>
          </a:p>
        </p:txBody>
      </p:sp>
      <p:pic>
        <p:nvPicPr>
          <p:cNvPr id="46089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854" y="2894014"/>
            <a:ext cx="252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446838" y="2098676"/>
            <a:ext cx="2241550" cy="1273174"/>
            <a:chOff x="3571" y="879"/>
            <a:chExt cx="2025" cy="2939"/>
          </a:xfrm>
        </p:grpSpPr>
        <p:pic>
          <p:nvPicPr>
            <p:cNvPr id="46102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2" y="879"/>
              <a:ext cx="753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3" name="Line 31"/>
            <p:cNvSpPr>
              <a:spLocks noChangeShapeType="1"/>
            </p:cNvSpPr>
            <p:nvPr/>
          </p:nvSpPr>
          <p:spPr bwMode="auto">
            <a:xfrm>
              <a:off x="4057" y="1878"/>
              <a:ext cx="326" cy="2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04" name="Line 32"/>
            <p:cNvSpPr>
              <a:spLocks noChangeShapeType="1"/>
            </p:cNvSpPr>
            <p:nvPr/>
          </p:nvSpPr>
          <p:spPr bwMode="auto">
            <a:xfrm flipH="1">
              <a:off x="4595" y="1866"/>
              <a:ext cx="151" cy="3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05" name="Line 33"/>
            <p:cNvSpPr>
              <a:spLocks noChangeShapeType="1"/>
            </p:cNvSpPr>
            <p:nvPr/>
          </p:nvSpPr>
          <p:spPr bwMode="auto">
            <a:xfrm flipV="1">
              <a:off x="4608" y="1966"/>
              <a:ext cx="376" cy="2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06" name="Line 34"/>
            <p:cNvSpPr>
              <a:spLocks noChangeShapeType="1"/>
            </p:cNvSpPr>
            <p:nvPr/>
          </p:nvSpPr>
          <p:spPr bwMode="auto">
            <a:xfrm>
              <a:off x="4595" y="2367"/>
              <a:ext cx="364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46107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" y="1970"/>
              <a:ext cx="667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8" name="Line 36"/>
            <p:cNvSpPr>
              <a:spLocks noChangeShapeType="1"/>
            </p:cNvSpPr>
            <p:nvPr/>
          </p:nvSpPr>
          <p:spPr bwMode="auto">
            <a:xfrm>
              <a:off x="4583" y="2355"/>
              <a:ext cx="200" cy="7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09" name="Line 37"/>
            <p:cNvSpPr>
              <a:spLocks noChangeShapeType="1"/>
            </p:cNvSpPr>
            <p:nvPr/>
          </p:nvSpPr>
          <p:spPr bwMode="auto">
            <a:xfrm>
              <a:off x="4358" y="2379"/>
              <a:ext cx="438" cy="141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0" name="Line 38"/>
            <p:cNvSpPr>
              <a:spLocks noChangeShapeType="1"/>
            </p:cNvSpPr>
            <p:nvPr/>
          </p:nvSpPr>
          <p:spPr bwMode="auto">
            <a:xfrm flipH="1">
              <a:off x="4320" y="2392"/>
              <a:ext cx="38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1" name="Line 39"/>
            <p:cNvSpPr>
              <a:spLocks noChangeShapeType="1"/>
            </p:cNvSpPr>
            <p:nvPr/>
          </p:nvSpPr>
          <p:spPr bwMode="auto">
            <a:xfrm flipH="1">
              <a:off x="3644" y="2129"/>
              <a:ext cx="726" cy="8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46112" name="Picture 40" descr="barcod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10194"/>
            <a:stretch>
              <a:fillRect/>
            </a:stretch>
          </p:blipFill>
          <p:spPr bwMode="auto">
            <a:xfrm>
              <a:off x="3571" y="2928"/>
              <a:ext cx="822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3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2" y="3032"/>
              <a:ext cx="678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6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7431" y="3829825"/>
            <a:ext cx="1095375" cy="109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2359029" y="3670300"/>
            <a:ext cx="4949825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400" b="1" dirty="0">
                <a:solidFill>
                  <a:srgbClr val="0000FF"/>
                </a:solidFill>
              </a:rPr>
              <a:t> Main Function-  Two NFC Devices Exchange Data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400" b="1" dirty="0">
                <a:solidFill>
                  <a:srgbClr val="0000FF"/>
                </a:solidFill>
              </a:rPr>
              <a:t>NDEF  - Encapsulated Data 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400" b="1" dirty="0">
                <a:solidFill>
                  <a:srgbClr val="0000FF"/>
                </a:solidFill>
              </a:rPr>
              <a:t> Standardized in the IS0 18092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400" b="1" dirty="0">
                <a:solidFill>
                  <a:srgbClr val="0000FF"/>
                </a:solidFill>
              </a:rPr>
              <a:t> Data Rates – 106 kbps, 212 kbps, 424 kbps (Higher rates being considered) 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46093" name="Picture 41"/>
          <p:cNvPicPr>
            <a:picLocks noChangeAspect="1" noChangeArrowheads="1"/>
          </p:cNvPicPr>
          <p:nvPr/>
        </p:nvPicPr>
        <p:blipFill>
          <a:blip r:embed="rId10" cstate="print"/>
          <a:srcRect t="949" r="2902" b="3711"/>
          <a:stretch>
            <a:fillRect/>
          </a:stretch>
        </p:blipFill>
        <p:spPr bwMode="auto">
          <a:xfrm>
            <a:off x="549275" y="2717802"/>
            <a:ext cx="15017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5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53551">
            <a:off x="195264" y="4578350"/>
            <a:ext cx="757237" cy="98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5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35075" y="3722690"/>
            <a:ext cx="9921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6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14480" y="4716465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63" descr="1800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4969" y="5514976"/>
            <a:ext cx="5556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6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00425" y="1616076"/>
            <a:ext cx="7683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6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6300" y="1616076"/>
            <a:ext cx="7683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TI\Art 5-2007\photos\purchased 2\2011_iStock\wireless connectivity red sm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3894708">
            <a:off x="1029498" y="4448973"/>
            <a:ext cx="503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C:\TI\Art 5-2007\photos\purchased 2\2011_iStock\wireless connectivity red sm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3894708">
            <a:off x="4195769" y="1758954"/>
            <a:ext cx="504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02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NFC Operating Modes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6228" y="885825"/>
            <a:ext cx="8467725" cy="5489338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Peer to Peer</a:t>
            </a:r>
          </a:p>
          <a:p>
            <a:pPr>
              <a:buFontTx/>
              <a:buNone/>
            </a:pPr>
            <a:r>
              <a:rPr lang="en-US" sz="1400" b="1" dirty="0" smtClean="0"/>
              <a:t>Active Operating Mode</a:t>
            </a:r>
          </a:p>
          <a:p>
            <a:r>
              <a:rPr lang="en-US" sz="1400" dirty="0" smtClean="0"/>
              <a:t>Peer to Peer mode provides a communication between two devices where both devices are able to initiate communications when required</a:t>
            </a:r>
          </a:p>
          <a:p>
            <a:r>
              <a:rPr lang="en-US" sz="1400" dirty="0" smtClean="0"/>
              <a:t>The communication parameters in both directions (</a:t>
            </a:r>
            <a:r>
              <a:rPr lang="en-US" sz="1400" dirty="0" err="1" smtClean="0"/>
              <a:t>Init</a:t>
            </a:r>
            <a:r>
              <a:rPr lang="en-US" sz="1400" dirty="0" smtClean="0"/>
              <a:t>.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err="1" smtClean="0">
                <a:sym typeface="Wingdings" pitchFamily="2" charset="2"/>
              </a:rPr>
              <a:t>Targ</a:t>
            </a:r>
            <a:r>
              <a:rPr lang="en-US" sz="1400" dirty="0" smtClean="0">
                <a:sym typeface="Wingdings" pitchFamily="2" charset="2"/>
              </a:rPr>
              <a:t>, </a:t>
            </a:r>
            <a:r>
              <a:rPr lang="en-US" sz="1400" dirty="0" err="1" smtClean="0">
                <a:sym typeface="Wingdings" pitchFamily="2" charset="2"/>
              </a:rPr>
              <a:t>Targ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dirty="0" err="1" smtClean="0">
                <a:sym typeface="Wingdings" pitchFamily="2" charset="2"/>
              </a:rPr>
              <a:t>Init</a:t>
            </a:r>
            <a:r>
              <a:rPr lang="en-US" sz="1400" dirty="0" smtClean="0">
                <a:sym typeface="Wingdings" pitchFamily="2" charset="2"/>
              </a:rPr>
              <a:t>) are identical</a:t>
            </a:r>
            <a:endParaRPr lang="en-US" sz="1400" dirty="0" smtClean="0"/>
          </a:p>
          <a:p>
            <a:r>
              <a:rPr lang="en-US" sz="1400" dirty="0" smtClean="0"/>
              <a:t>Both devices have power supplies </a:t>
            </a:r>
          </a:p>
          <a:p>
            <a:r>
              <a:rPr lang="en-US" sz="1400" dirty="0" smtClean="0"/>
              <a:t>Avery device generates it’s own RF field for the communication</a:t>
            </a:r>
          </a:p>
          <a:p>
            <a:r>
              <a:rPr lang="en-US" sz="1400" dirty="0" smtClean="0"/>
              <a:t>The data Communicate in both directions is done by alternating the self generated RF signal. </a:t>
            </a:r>
          </a:p>
          <a:p>
            <a:endParaRPr lang="en-US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Supported </a:t>
            </a:r>
            <a:r>
              <a:rPr lang="en-US" sz="1400" b="1" dirty="0">
                <a:solidFill>
                  <a:srgbClr val="000000"/>
                </a:solidFill>
              </a:rPr>
              <a:t>Protocols:</a:t>
            </a:r>
          </a:p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ISO14443A 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ISO18092/</a:t>
            </a:r>
            <a:r>
              <a:rPr lang="en-US" altLang="ja-JP" sz="1400" dirty="0" smtClean="0">
                <a:ea typeface="ＭＳ Ｐゴシック" pitchFamily="34" charset="-128"/>
              </a:rPr>
              <a:t>ISO21481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NFC Logical Link Control Protocol</a:t>
            </a:r>
            <a:endParaRPr lang="en-US" sz="1400" dirty="0"/>
          </a:p>
          <a:p>
            <a:endParaRPr lang="en-US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34412" y="4043379"/>
            <a:ext cx="699833" cy="533459"/>
          </a:xfrm>
          <a:prstGeom prst="rect">
            <a:avLst/>
          </a:prstGeom>
          <a:solidFill>
            <a:srgbClr val="00B0F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rgbClr val="FFFFFF"/>
                </a:solidFill>
              </a:rPr>
              <a:t>Active Initiator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62396" y="4576895"/>
            <a:ext cx="699833" cy="533220"/>
          </a:xfrm>
          <a:prstGeom prst="rect">
            <a:avLst/>
          </a:prstGeom>
          <a:solidFill>
            <a:srgbClr val="00B0F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rgbClr val="FFFFFF"/>
                </a:solidFill>
              </a:rPr>
              <a:t>Active Target</a:t>
            </a:r>
            <a:endParaRPr lang="en-US" sz="800">
              <a:solidFill>
                <a:srgbClr val="FFFFFF"/>
              </a:solidFill>
            </a:endParaRPr>
          </a:p>
        </p:txBody>
      </p:sp>
      <p:grpSp>
        <p:nvGrpSpPr>
          <p:cNvPr id="446474" name="Group 10"/>
          <p:cNvGrpSpPr>
            <a:grpSpLocks/>
          </p:cNvGrpSpPr>
          <p:nvPr/>
        </p:nvGrpSpPr>
        <p:grpSpPr bwMode="auto">
          <a:xfrm>
            <a:off x="1333500" y="4157480"/>
            <a:ext cx="2941638" cy="304800"/>
            <a:chOff x="1238250" y="1517650"/>
            <a:chExt cx="3200400" cy="304800"/>
          </a:xfrm>
        </p:grpSpPr>
        <p:grpSp>
          <p:nvGrpSpPr>
            <p:cNvPr id="446475" name="Group 136"/>
            <p:cNvGrpSpPr>
              <a:grpSpLocks/>
            </p:cNvGrpSpPr>
            <p:nvPr/>
          </p:nvGrpSpPr>
          <p:grpSpPr bwMode="auto">
            <a:xfrm>
              <a:off x="1238250" y="1517650"/>
              <a:ext cx="2807897" cy="304800"/>
              <a:chOff x="609601" y="2286000"/>
              <a:chExt cx="2807897" cy="304800"/>
            </a:xfrm>
          </p:grpSpPr>
          <p:grpSp>
            <p:nvGrpSpPr>
              <p:cNvPr id="446476" name="Group 144"/>
              <p:cNvGrpSpPr>
                <a:grpSpLocks/>
              </p:cNvGrpSpPr>
              <p:nvPr/>
            </p:nvGrpSpPr>
            <p:grpSpPr bwMode="auto">
              <a:xfrm>
                <a:off x="609601" y="2286000"/>
                <a:ext cx="826698" cy="304799"/>
                <a:chOff x="914400" y="685800"/>
                <a:chExt cx="6705600" cy="1830125"/>
              </a:xfrm>
            </p:grpSpPr>
            <p:grpSp>
              <p:nvGrpSpPr>
                <p:cNvPr id="446477" name="Group 26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647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479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41" name="Freeform 4"/>
                      <p:cNvSpPr/>
                      <p:nvPr/>
                    </p:nvSpPr>
                    <p:spPr>
                      <a:xfrm>
                        <a:off x="2375909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42" name="Freeform 5"/>
                      <p:cNvSpPr/>
                      <p:nvPr/>
                    </p:nvSpPr>
                    <p:spPr>
                      <a:xfrm>
                        <a:off x="3598562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43" name="Freeform 6"/>
                      <p:cNvSpPr/>
                      <p:nvPr/>
                    </p:nvSpPr>
                    <p:spPr>
                      <a:xfrm>
                        <a:off x="4821163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44" name="Freeform 7"/>
                      <p:cNvSpPr/>
                      <p:nvPr/>
                    </p:nvSpPr>
                    <p:spPr>
                      <a:xfrm>
                        <a:off x="6043816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48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7" name="Freeform 136"/>
                      <p:cNvSpPr/>
                      <p:nvPr/>
                    </p:nvSpPr>
                    <p:spPr>
                      <a:xfrm>
                        <a:off x="2362200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8" name="Freeform 137"/>
                      <p:cNvSpPr/>
                      <p:nvPr/>
                    </p:nvSpPr>
                    <p:spPr>
                      <a:xfrm>
                        <a:off x="3584853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9" name="Freeform 138"/>
                      <p:cNvSpPr/>
                      <p:nvPr/>
                    </p:nvSpPr>
                    <p:spPr>
                      <a:xfrm>
                        <a:off x="4807454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40" name="Freeform 139"/>
                      <p:cNvSpPr/>
                      <p:nvPr/>
                    </p:nvSpPr>
                    <p:spPr>
                      <a:xfrm>
                        <a:off x="6030107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648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49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1" name="Freeform 130"/>
                      <p:cNvSpPr/>
                      <p:nvPr/>
                    </p:nvSpPr>
                    <p:spPr>
                      <a:xfrm>
                        <a:off x="2892429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2" name="Freeform 131"/>
                      <p:cNvSpPr/>
                      <p:nvPr/>
                    </p:nvSpPr>
                    <p:spPr>
                      <a:xfrm>
                        <a:off x="4115082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3" name="Freeform 132"/>
                      <p:cNvSpPr/>
                      <p:nvPr/>
                    </p:nvSpPr>
                    <p:spPr>
                      <a:xfrm>
                        <a:off x="5337683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4" name="Freeform 133"/>
                      <p:cNvSpPr/>
                      <p:nvPr/>
                    </p:nvSpPr>
                    <p:spPr>
                      <a:xfrm>
                        <a:off x="6560336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49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7" name="Freeform 126"/>
                      <p:cNvSpPr/>
                      <p:nvPr/>
                    </p:nvSpPr>
                    <p:spPr>
                      <a:xfrm>
                        <a:off x="2389669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8" name="Freeform 127"/>
                      <p:cNvSpPr/>
                      <p:nvPr/>
                    </p:nvSpPr>
                    <p:spPr>
                      <a:xfrm>
                        <a:off x="3612322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9" name="Freeform 128"/>
                      <p:cNvSpPr/>
                      <p:nvPr/>
                    </p:nvSpPr>
                    <p:spPr>
                      <a:xfrm>
                        <a:off x="4834923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0" name="Freeform 129"/>
                      <p:cNvSpPr/>
                      <p:nvPr/>
                    </p:nvSpPr>
                    <p:spPr>
                      <a:xfrm>
                        <a:off x="6057576" y="685800"/>
                        <a:ext cx="171165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46500" name="Group 27"/>
                <p:cNvGrpSpPr>
                  <a:grpSpLocks/>
                </p:cNvGrpSpPr>
                <p:nvPr/>
              </p:nvGrpSpPr>
              <p:grpSpPr bwMode="auto">
                <a:xfrm>
                  <a:off x="42672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650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50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19" name="Freeform 4"/>
                      <p:cNvSpPr/>
                      <p:nvPr/>
                    </p:nvSpPr>
                    <p:spPr>
                      <a:xfrm>
                        <a:off x="2919949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" name="Freeform 5"/>
                      <p:cNvSpPr/>
                      <p:nvPr/>
                    </p:nvSpPr>
                    <p:spPr>
                      <a:xfrm>
                        <a:off x="4142602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1" name="Freeform 6"/>
                      <p:cNvSpPr/>
                      <p:nvPr/>
                    </p:nvSpPr>
                    <p:spPr>
                      <a:xfrm>
                        <a:off x="5365203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2" name="Freeform 7"/>
                      <p:cNvSpPr/>
                      <p:nvPr/>
                    </p:nvSpPr>
                    <p:spPr>
                      <a:xfrm>
                        <a:off x="6587856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50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15" name="Freeform 114"/>
                      <p:cNvSpPr/>
                      <p:nvPr/>
                    </p:nvSpPr>
                    <p:spPr>
                      <a:xfrm>
                        <a:off x="2906240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6" name="Freeform 115"/>
                      <p:cNvSpPr/>
                      <p:nvPr/>
                    </p:nvSpPr>
                    <p:spPr>
                      <a:xfrm>
                        <a:off x="4128893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7" name="Freeform 116"/>
                      <p:cNvSpPr/>
                      <p:nvPr/>
                    </p:nvSpPr>
                    <p:spPr>
                      <a:xfrm>
                        <a:off x="5351495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8" name="Freeform 117"/>
                      <p:cNvSpPr/>
                      <p:nvPr/>
                    </p:nvSpPr>
                    <p:spPr>
                      <a:xfrm>
                        <a:off x="6574148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651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513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09" name="Freeform 108"/>
                      <p:cNvSpPr/>
                      <p:nvPr/>
                    </p:nvSpPr>
                    <p:spPr>
                      <a:xfrm>
                        <a:off x="2947418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" name="Freeform 109"/>
                      <p:cNvSpPr/>
                      <p:nvPr/>
                    </p:nvSpPr>
                    <p:spPr>
                      <a:xfrm>
                        <a:off x="4170071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1" name="Freeform 110"/>
                      <p:cNvSpPr/>
                      <p:nvPr/>
                    </p:nvSpPr>
                    <p:spPr>
                      <a:xfrm>
                        <a:off x="5392672" y="685800"/>
                        <a:ext cx="9781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2" name="Freeform 111"/>
                      <p:cNvSpPr/>
                      <p:nvPr/>
                    </p:nvSpPr>
                    <p:spPr>
                      <a:xfrm>
                        <a:off x="6370774" y="685800"/>
                        <a:ext cx="896619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51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05" name="Freeform 104"/>
                      <p:cNvSpPr/>
                      <p:nvPr/>
                    </p:nvSpPr>
                    <p:spPr>
                      <a:xfrm>
                        <a:off x="2933709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6" name="Freeform 105"/>
                      <p:cNvSpPr/>
                      <p:nvPr/>
                    </p:nvSpPr>
                    <p:spPr>
                      <a:xfrm>
                        <a:off x="4156362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7" name="Freeform 106"/>
                      <p:cNvSpPr/>
                      <p:nvPr/>
                    </p:nvSpPr>
                    <p:spPr>
                      <a:xfrm>
                        <a:off x="5378964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8" name="Freeform 107"/>
                      <p:cNvSpPr/>
                      <p:nvPr/>
                    </p:nvSpPr>
                    <p:spPr>
                      <a:xfrm>
                        <a:off x="6601617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46523" name="Group 8"/>
              <p:cNvGrpSpPr>
                <a:grpSpLocks/>
              </p:cNvGrpSpPr>
              <p:nvPr/>
            </p:nvGrpSpPr>
            <p:grpSpPr bwMode="auto">
              <a:xfrm>
                <a:off x="1508186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95" name="Freeform 4"/>
                <p:cNvSpPr/>
                <p:nvPr/>
              </p:nvSpPr>
              <p:spPr>
                <a:xfrm>
                  <a:off x="2340943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Freeform 5"/>
                <p:cNvSpPr/>
                <p:nvPr/>
              </p:nvSpPr>
              <p:spPr>
                <a:xfrm>
                  <a:off x="3590749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Freeform 6"/>
                <p:cNvSpPr/>
                <p:nvPr/>
              </p:nvSpPr>
              <p:spPr>
                <a:xfrm>
                  <a:off x="4840554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Freeform 7"/>
                <p:cNvSpPr/>
                <p:nvPr/>
              </p:nvSpPr>
              <p:spPr>
                <a:xfrm>
                  <a:off x="6012272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6" name="Straight Connector 15"/>
              <p:cNvCxnSpPr>
                <a:stCxn id="112" idx="8"/>
                <a:endCxn id="95" idx="0"/>
              </p:cNvCxnSpPr>
              <p:nvPr/>
            </p:nvCxnSpPr>
            <p:spPr>
              <a:xfrm>
                <a:off x="1436904" y="2438400"/>
                <a:ext cx="7081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529" name="Group 8"/>
              <p:cNvGrpSpPr>
                <a:grpSpLocks/>
              </p:cNvGrpSpPr>
              <p:nvPr/>
            </p:nvGrpSpPr>
            <p:grpSpPr bwMode="auto">
              <a:xfrm>
                <a:off x="1687903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91" name="Freeform 4"/>
                <p:cNvSpPr/>
                <p:nvPr/>
              </p:nvSpPr>
              <p:spPr>
                <a:xfrm>
                  <a:off x="2336712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5"/>
                <p:cNvSpPr/>
                <p:nvPr/>
              </p:nvSpPr>
              <p:spPr>
                <a:xfrm>
                  <a:off x="3586517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"/>
                <p:cNvSpPr/>
                <p:nvPr/>
              </p:nvSpPr>
              <p:spPr>
                <a:xfrm>
                  <a:off x="4836323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Freeform 7"/>
                <p:cNvSpPr/>
                <p:nvPr/>
              </p:nvSpPr>
              <p:spPr>
                <a:xfrm>
                  <a:off x="6008040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8" name="Straight Connector 17"/>
              <p:cNvCxnSpPr>
                <a:endCxn id="91" idx="0"/>
              </p:cNvCxnSpPr>
              <p:nvPr/>
            </p:nvCxnSpPr>
            <p:spPr>
              <a:xfrm>
                <a:off x="1616527" y="2438400"/>
                <a:ext cx="7081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535" name="Group 8"/>
              <p:cNvGrpSpPr>
                <a:grpSpLocks/>
              </p:cNvGrpSpPr>
              <p:nvPr/>
            </p:nvGrpSpPr>
            <p:grpSpPr bwMode="auto">
              <a:xfrm>
                <a:off x="1867620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87" name="Freeform 4"/>
                <p:cNvSpPr/>
                <p:nvPr/>
              </p:nvSpPr>
              <p:spPr>
                <a:xfrm>
                  <a:off x="2332480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"/>
                <p:cNvSpPr/>
                <p:nvPr/>
              </p:nvSpPr>
              <p:spPr>
                <a:xfrm>
                  <a:off x="3582286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6"/>
                <p:cNvSpPr/>
                <p:nvPr/>
              </p:nvSpPr>
              <p:spPr>
                <a:xfrm>
                  <a:off x="4832091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7"/>
                <p:cNvSpPr/>
                <p:nvPr/>
              </p:nvSpPr>
              <p:spPr>
                <a:xfrm>
                  <a:off x="6003808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0" name="Straight Connector 19"/>
              <p:cNvCxnSpPr>
                <a:endCxn id="87" idx="0"/>
              </p:cNvCxnSpPr>
              <p:nvPr/>
            </p:nvCxnSpPr>
            <p:spPr>
              <a:xfrm>
                <a:off x="1796150" y="2438400"/>
                <a:ext cx="7081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541" name="Group 8"/>
              <p:cNvGrpSpPr>
                <a:grpSpLocks/>
              </p:cNvGrpSpPr>
              <p:nvPr/>
            </p:nvGrpSpPr>
            <p:grpSpPr bwMode="auto">
              <a:xfrm>
                <a:off x="2047336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83" name="Freeform 4"/>
                <p:cNvSpPr/>
                <p:nvPr/>
              </p:nvSpPr>
              <p:spPr>
                <a:xfrm>
                  <a:off x="2875063" y="685800"/>
                  <a:ext cx="781128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"/>
                <p:cNvSpPr/>
                <p:nvPr/>
              </p:nvSpPr>
              <p:spPr>
                <a:xfrm>
                  <a:off x="3656192" y="685800"/>
                  <a:ext cx="1171668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6"/>
                <p:cNvSpPr/>
                <p:nvPr/>
              </p:nvSpPr>
              <p:spPr>
                <a:xfrm>
                  <a:off x="4827860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7"/>
                <p:cNvSpPr/>
                <p:nvPr/>
              </p:nvSpPr>
              <p:spPr>
                <a:xfrm>
                  <a:off x="6077665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2" name="Straight Connector 21"/>
              <p:cNvCxnSpPr>
                <a:endCxn id="83" idx="0"/>
              </p:cNvCxnSpPr>
              <p:nvPr/>
            </p:nvCxnSpPr>
            <p:spPr>
              <a:xfrm>
                <a:off x="1975773" y="2438400"/>
                <a:ext cx="7254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547" name="Group 8"/>
              <p:cNvGrpSpPr>
                <a:grpSpLocks/>
              </p:cNvGrpSpPr>
              <p:nvPr/>
            </p:nvGrpSpPr>
            <p:grpSpPr bwMode="auto">
              <a:xfrm>
                <a:off x="2227053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79" name="Freeform 4"/>
                <p:cNvSpPr/>
                <p:nvPr/>
              </p:nvSpPr>
              <p:spPr>
                <a:xfrm>
                  <a:off x="2558380" y="685800"/>
                  <a:ext cx="1093580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5"/>
                <p:cNvSpPr/>
                <p:nvPr/>
              </p:nvSpPr>
              <p:spPr>
                <a:xfrm>
                  <a:off x="3651960" y="685800"/>
                  <a:ext cx="1171668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6"/>
                <p:cNvSpPr/>
                <p:nvPr/>
              </p:nvSpPr>
              <p:spPr>
                <a:xfrm>
                  <a:off x="4823628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7"/>
                <p:cNvSpPr/>
                <p:nvPr/>
              </p:nvSpPr>
              <p:spPr>
                <a:xfrm>
                  <a:off x="6073433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4" name="Straight Connector 23"/>
              <p:cNvCxnSpPr>
                <a:endCxn id="79" idx="0"/>
              </p:cNvCxnSpPr>
              <p:nvPr/>
            </p:nvCxnSpPr>
            <p:spPr>
              <a:xfrm>
                <a:off x="2155396" y="2438400"/>
                <a:ext cx="7254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553" name="Group 8"/>
              <p:cNvGrpSpPr>
                <a:grpSpLocks/>
              </p:cNvGrpSpPr>
              <p:nvPr/>
            </p:nvGrpSpPr>
            <p:grpSpPr bwMode="auto">
              <a:xfrm>
                <a:off x="2406770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75" name="Freeform 4"/>
                <p:cNvSpPr/>
                <p:nvPr/>
              </p:nvSpPr>
              <p:spPr>
                <a:xfrm>
                  <a:off x="2397923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5"/>
                <p:cNvSpPr/>
                <p:nvPr/>
              </p:nvSpPr>
              <p:spPr>
                <a:xfrm>
                  <a:off x="3647728" y="685800"/>
                  <a:ext cx="1171668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6"/>
                <p:cNvSpPr/>
                <p:nvPr/>
              </p:nvSpPr>
              <p:spPr>
                <a:xfrm>
                  <a:off x="4819396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7"/>
                <p:cNvSpPr/>
                <p:nvPr/>
              </p:nvSpPr>
              <p:spPr>
                <a:xfrm>
                  <a:off x="6069202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6" name="Straight Connector 25"/>
              <p:cNvCxnSpPr>
                <a:endCxn id="75" idx="0"/>
              </p:cNvCxnSpPr>
              <p:nvPr/>
            </p:nvCxnSpPr>
            <p:spPr>
              <a:xfrm>
                <a:off x="2335019" y="2438400"/>
                <a:ext cx="7254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559" name="Group 274"/>
              <p:cNvGrpSpPr>
                <a:grpSpLocks/>
              </p:cNvGrpSpPr>
              <p:nvPr/>
            </p:nvGrpSpPr>
            <p:grpSpPr bwMode="auto">
              <a:xfrm>
                <a:off x="2590800" y="2286000"/>
                <a:ext cx="826698" cy="304799"/>
                <a:chOff x="914400" y="685800"/>
                <a:chExt cx="6705600" cy="1830125"/>
              </a:xfrm>
            </p:grpSpPr>
            <p:grpSp>
              <p:nvGrpSpPr>
                <p:cNvPr id="446560" name="Group 26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656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56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71" name="Freeform 4"/>
                      <p:cNvSpPr/>
                      <p:nvPr/>
                    </p:nvSpPr>
                    <p:spPr>
                      <a:xfrm>
                        <a:off x="2368207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2" name="Freeform 5"/>
                      <p:cNvSpPr/>
                      <p:nvPr/>
                    </p:nvSpPr>
                    <p:spPr>
                      <a:xfrm>
                        <a:off x="3590809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3" name="Freeform 6"/>
                      <p:cNvSpPr/>
                      <p:nvPr/>
                    </p:nvSpPr>
                    <p:spPr>
                      <a:xfrm>
                        <a:off x="4813462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4" name="Freeform 7"/>
                      <p:cNvSpPr/>
                      <p:nvPr/>
                    </p:nvSpPr>
                    <p:spPr>
                      <a:xfrm>
                        <a:off x="6036063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56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67" name="Freeform 66"/>
                      <p:cNvSpPr/>
                      <p:nvPr/>
                    </p:nvSpPr>
                    <p:spPr>
                      <a:xfrm>
                        <a:off x="2354498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8" name="Freeform 67"/>
                      <p:cNvSpPr/>
                      <p:nvPr/>
                    </p:nvSpPr>
                    <p:spPr>
                      <a:xfrm>
                        <a:off x="3577100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9" name="Freeform 68"/>
                      <p:cNvSpPr/>
                      <p:nvPr/>
                    </p:nvSpPr>
                    <p:spPr>
                      <a:xfrm>
                        <a:off x="4799753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" name="Freeform 69"/>
                      <p:cNvSpPr/>
                      <p:nvPr/>
                    </p:nvSpPr>
                    <p:spPr>
                      <a:xfrm>
                        <a:off x="6022354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657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573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61" name="Freeform 60"/>
                      <p:cNvSpPr/>
                      <p:nvPr/>
                    </p:nvSpPr>
                    <p:spPr>
                      <a:xfrm>
                        <a:off x="2395676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2" name="Freeform 61"/>
                      <p:cNvSpPr/>
                      <p:nvPr/>
                    </p:nvSpPr>
                    <p:spPr>
                      <a:xfrm>
                        <a:off x="3618278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3" name="Freeform 62"/>
                      <p:cNvSpPr/>
                      <p:nvPr/>
                    </p:nvSpPr>
                    <p:spPr>
                      <a:xfrm>
                        <a:off x="4840931" y="685800"/>
                        <a:ext cx="171165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4" name="Freeform 63"/>
                      <p:cNvSpPr/>
                      <p:nvPr/>
                    </p:nvSpPr>
                    <p:spPr>
                      <a:xfrm>
                        <a:off x="6552583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57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57" name="Freeform 56"/>
                      <p:cNvSpPr/>
                      <p:nvPr/>
                    </p:nvSpPr>
                    <p:spPr>
                      <a:xfrm>
                        <a:off x="2381967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8" name="Freeform 57"/>
                      <p:cNvSpPr/>
                      <p:nvPr/>
                    </p:nvSpPr>
                    <p:spPr>
                      <a:xfrm>
                        <a:off x="3604569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9" name="Freeform 58"/>
                      <p:cNvSpPr/>
                      <p:nvPr/>
                    </p:nvSpPr>
                    <p:spPr>
                      <a:xfrm>
                        <a:off x="4827222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0" name="Freeform 59"/>
                      <p:cNvSpPr/>
                      <p:nvPr/>
                    </p:nvSpPr>
                    <p:spPr>
                      <a:xfrm>
                        <a:off x="6049823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46583" name="Group 27"/>
                <p:cNvGrpSpPr>
                  <a:grpSpLocks/>
                </p:cNvGrpSpPr>
                <p:nvPr/>
              </p:nvGrpSpPr>
              <p:grpSpPr bwMode="auto">
                <a:xfrm>
                  <a:off x="42672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658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585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49" name="Freeform 4"/>
                      <p:cNvSpPr/>
                      <p:nvPr/>
                    </p:nvSpPr>
                    <p:spPr>
                      <a:xfrm>
                        <a:off x="2912247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0" name="Freeform 5"/>
                      <p:cNvSpPr/>
                      <p:nvPr/>
                    </p:nvSpPr>
                    <p:spPr>
                      <a:xfrm>
                        <a:off x="4134849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1" name="Freeform 6"/>
                      <p:cNvSpPr/>
                      <p:nvPr/>
                    </p:nvSpPr>
                    <p:spPr>
                      <a:xfrm>
                        <a:off x="5357502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2" name="Freeform 7"/>
                      <p:cNvSpPr/>
                      <p:nvPr/>
                    </p:nvSpPr>
                    <p:spPr>
                      <a:xfrm>
                        <a:off x="6580103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59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45" name="Freeform 44"/>
                      <p:cNvSpPr/>
                      <p:nvPr/>
                    </p:nvSpPr>
                    <p:spPr>
                      <a:xfrm>
                        <a:off x="2898539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" name="Freeform 45"/>
                      <p:cNvSpPr/>
                      <p:nvPr/>
                    </p:nvSpPr>
                    <p:spPr>
                      <a:xfrm>
                        <a:off x="4121140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7" name="Freeform 46"/>
                      <p:cNvSpPr/>
                      <p:nvPr/>
                    </p:nvSpPr>
                    <p:spPr>
                      <a:xfrm>
                        <a:off x="5343793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8" name="Freeform 47"/>
                      <p:cNvSpPr/>
                      <p:nvPr/>
                    </p:nvSpPr>
                    <p:spPr>
                      <a:xfrm>
                        <a:off x="6566395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659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596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39" name="Freeform 38"/>
                      <p:cNvSpPr/>
                      <p:nvPr/>
                    </p:nvSpPr>
                    <p:spPr>
                      <a:xfrm>
                        <a:off x="2939716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0" name="Freeform 39"/>
                      <p:cNvSpPr/>
                      <p:nvPr/>
                    </p:nvSpPr>
                    <p:spPr>
                      <a:xfrm>
                        <a:off x="4162318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1" name="Freeform 40"/>
                      <p:cNvSpPr/>
                      <p:nvPr/>
                    </p:nvSpPr>
                    <p:spPr>
                      <a:xfrm>
                        <a:off x="5384971" y="685800"/>
                        <a:ext cx="652068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2" name="Freeform 41"/>
                      <p:cNvSpPr/>
                      <p:nvPr/>
                    </p:nvSpPr>
                    <p:spPr>
                      <a:xfrm>
                        <a:off x="6037039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60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35" name="Freeform 34"/>
                      <p:cNvSpPr/>
                      <p:nvPr/>
                    </p:nvSpPr>
                    <p:spPr>
                      <a:xfrm>
                        <a:off x="2926008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6" name="Freeform 35"/>
                      <p:cNvSpPr/>
                      <p:nvPr/>
                    </p:nvSpPr>
                    <p:spPr>
                      <a:xfrm>
                        <a:off x="4148609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7" name="Freeform 36"/>
                      <p:cNvSpPr/>
                      <p:nvPr/>
                    </p:nvSpPr>
                    <p:spPr>
                      <a:xfrm>
                        <a:off x="5371262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" name="Freeform 37"/>
                      <p:cNvSpPr/>
                      <p:nvPr/>
                    </p:nvSpPr>
                    <p:spPr>
                      <a:xfrm>
                        <a:off x="6593864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28" name="Straight Connector 27"/>
              <p:cNvCxnSpPr>
                <a:stCxn id="78" idx="8"/>
                <a:endCxn id="67" idx="0"/>
              </p:cNvCxnSpPr>
              <p:nvPr/>
            </p:nvCxnSpPr>
            <p:spPr>
              <a:xfrm>
                <a:off x="2514642" y="2438400"/>
                <a:ext cx="75994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>
              <a:stCxn id="137" idx="0"/>
            </p:cNvCxnSpPr>
            <p:nvPr/>
          </p:nvCxnSpPr>
          <p:spPr>
            <a:xfrm flipV="1">
              <a:off x="1238250" y="1651000"/>
              <a:ext cx="3200400" cy="20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6608" name="Group 144"/>
          <p:cNvGrpSpPr>
            <a:grpSpLocks/>
          </p:cNvGrpSpPr>
          <p:nvPr/>
        </p:nvGrpSpPr>
        <p:grpSpPr bwMode="auto">
          <a:xfrm flipH="1">
            <a:off x="4556125" y="4690879"/>
            <a:ext cx="2941638" cy="304800"/>
            <a:chOff x="1238250" y="1517650"/>
            <a:chExt cx="3200400" cy="304800"/>
          </a:xfrm>
        </p:grpSpPr>
        <p:grpSp>
          <p:nvGrpSpPr>
            <p:cNvPr id="446609" name="Group 136"/>
            <p:cNvGrpSpPr>
              <a:grpSpLocks/>
            </p:cNvGrpSpPr>
            <p:nvPr/>
          </p:nvGrpSpPr>
          <p:grpSpPr bwMode="auto">
            <a:xfrm>
              <a:off x="1238250" y="1517650"/>
              <a:ext cx="2807897" cy="304800"/>
              <a:chOff x="609601" y="2286000"/>
              <a:chExt cx="2807897" cy="304800"/>
            </a:xfrm>
          </p:grpSpPr>
          <p:grpSp>
            <p:nvGrpSpPr>
              <p:cNvPr id="446610" name="Group 144"/>
              <p:cNvGrpSpPr>
                <a:grpSpLocks/>
              </p:cNvGrpSpPr>
              <p:nvPr/>
            </p:nvGrpSpPr>
            <p:grpSpPr bwMode="auto">
              <a:xfrm>
                <a:off x="609601" y="2286000"/>
                <a:ext cx="826698" cy="304799"/>
                <a:chOff x="914400" y="685800"/>
                <a:chExt cx="6705600" cy="1830125"/>
              </a:xfrm>
            </p:grpSpPr>
            <p:grpSp>
              <p:nvGrpSpPr>
                <p:cNvPr id="446611" name="Group 26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661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613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275" name="Freeform 4"/>
                      <p:cNvSpPr/>
                      <p:nvPr/>
                    </p:nvSpPr>
                    <p:spPr>
                      <a:xfrm>
                        <a:off x="1805529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76" name="Freeform 5"/>
                      <p:cNvSpPr/>
                      <p:nvPr/>
                    </p:nvSpPr>
                    <p:spPr>
                      <a:xfrm>
                        <a:off x="3028131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77" name="Freeform 6"/>
                      <p:cNvSpPr/>
                      <p:nvPr/>
                    </p:nvSpPr>
                    <p:spPr>
                      <a:xfrm>
                        <a:off x="4250784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78" name="Freeform 7"/>
                      <p:cNvSpPr/>
                      <p:nvPr/>
                    </p:nvSpPr>
                    <p:spPr>
                      <a:xfrm>
                        <a:off x="5473385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61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271" name="Freeform 270"/>
                      <p:cNvSpPr/>
                      <p:nvPr/>
                    </p:nvSpPr>
                    <p:spPr>
                      <a:xfrm>
                        <a:off x="2362354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72" name="Freeform 271"/>
                      <p:cNvSpPr/>
                      <p:nvPr/>
                    </p:nvSpPr>
                    <p:spPr>
                      <a:xfrm>
                        <a:off x="3585007" y="685800"/>
                        <a:ext cx="1141119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73" name="Freeform 272"/>
                      <p:cNvSpPr/>
                      <p:nvPr/>
                    </p:nvSpPr>
                    <p:spPr>
                      <a:xfrm>
                        <a:off x="4726126" y="685800"/>
                        <a:ext cx="733551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74" name="Freeform 273"/>
                      <p:cNvSpPr/>
                      <p:nvPr/>
                    </p:nvSpPr>
                    <p:spPr>
                      <a:xfrm>
                        <a:off x="5459676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66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624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265" name="Freeform 264"/>
                      <p:cNvSpPr/>
                      <p:nvPr/>
                    </p:nvSpPr>
                    <p:spPr>
                      <a:xfrm>
                        <a:off x="2322049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6" name="Freeform 265"/>
                      <p:cNvSpPr/>
                      <p:nvPr/>
                    </p:nvSpPr>
                    <p:spPr>
                      <a:xfrm>
                        <a:off x="3544651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7" name="Freeform 266"/>
                      <p:cNvSpPr/>
                      <p:nvPr/>
                    </p:nvSpPr>
                    <p:spPr>
                      <a:xfrm>
                        <a:off x="4767303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8" name="Freeform 267"/>
                      <p:cNvSpPr/>
                      <p:nvPr/>
                    </p:nvSpPr>
                    <p:spPr>
                      <a:xfrm>
                        <a:off x="5989905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62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261" name="Freeform 260"/>
                      <p:cNvSpPr/>
                      <p:nvPr/>
                    </p:nvSpPr>
                    <p:spPr>
                      <a:xfrm>
                        <a:off x="1819289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2" name="Freeform 261"/>
                      <p:cNvSpPr/>
                      <p:nvPr/>
                    </p:nvSpPr>
                    <p:spPr>
                      <a:xfrm>
                        <a:off x="3041891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3" name="Freeform 262"/>
                      <p:cNvSpPr/>
                      <p:nvPr/>
                    </p:nvSpPr>
                    <p:spPr>
                      <a:xfrm>
                        <a:off x="4264544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4" name="Freeform 263"/>
                      <p:cNvSpPr/>
                      <p:nvPr/>
                    </p:nvSpPr>
                    <p:spPr>
                      <a:xfrm>
                        <a:off x="5487145" y="685800"/>
                        <a:ext cx="1711704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46634" name="Group 27"/>
                <p:cNvGrpSpPr>
                  <a:grpSpLocks/>
                </p:cNvGrpSpPr>
                <p:nvPr/>
              </p:nvGrpSpPr>
              <p:grpSpPr bwMode="auto">
                <a:xfrm>
                  <a:off x="42672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663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636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253" name="Freeform 4"/>
                      <p:cNvSpPr/>
                      <p:nvPr/>
                    </p:nvSpPr>
                    <p:spPr>
                      <a:xfrm>
                        <a:off x="2349569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54" name="Freeform 5"/>
                      <p:cNvSpPr/>
                      <p:nvPr/>
                    </p:nvSpPr>
                    <p:spPr>
                      <a:xfrm>
                        <a:off x="3572171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55" name="Freeform 6"/>
                      <p:cNvSpPr/>
                      <p:nvPr/>
                    </p:nvSpPr>
                    <p:spPr>
                      <a:xfrm>
                        <a:off x="4794824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56" name="Freeform 7"/>
                      <p:cNvSpPr/>
                      <p:nvPr/>
                    </p:nvSpPr>
                    <p:spPr>
                      <a:xfrm>
                        <a:off x="6017425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64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249" name="Freeform 248"/>
                      <p:cNvSpPr/>
                      <p:nvPr/>
                    </p:nvSpPr>
                    <p:spPr>
                      <a:xfrm>
                        <a:off x="2335861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50" name="Freeform 249"/>
                      <p:cNvSpPr/>
                      <p:nvPr/>
                    </p:nvSpPr>
                    <p:spPr>
                      <a:xfrm>
                        <a:off x="3558462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51" name="Freeform 250"/>
                      <p:cNvSpPr/>
                      <p:nvPr/>
                    </p:nvSpPr>
                    <p:spPr>
                      <a:xfrm>
                        <a:off x="4781115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52" name="Freeform 251"/>
                      <p:cNvSpPr/>
                      <p:nvPr/>
                    </p:nvSpPr>
                    <p:spPr>
                      <a:xfrm>
                        <a:off x="6003717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664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64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243" name="Freeform 242"/>
                      <p:cNvSpPr/>
                      <p:nvPr/>
                    </p:nvSpPr>
                    <p:spPr>
                      <a:xfrm>
                        <a:off x="2377038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44" name="Freeform 243"/>
                      <p:cNvSpPr/>
                      <p:nvPr/>
                    </p:nvSpPr>
                    <p:spPr>
                      <a:xfrm>
                        <a:off x="3599640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45" name="Freeform 244"/>
                      <p:cNvSpPr/>
                      <p:nvPr/>
                    </p:nvSpPr>
                    <p:spPr>
                      <a:xfrm>
                        <a:off x="4822293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46" name="Freeform 245"/>
                      <p:cNvSpPr/>
                      <p:nvPr/>
                    </p:nvSpPr>
                    <p:spPr>
                      <a:xfrm>
                        <a:off x="6044894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652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239" name="Freeform 238"/>
                      <p:cNvSpPr/>
                      <p:nvPr/>
                    </p:nvSpPr>
                    <p:spPr>
                      <a:xfrm>
                        <a:off x="2363330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40" name="Freeform 239"/>
                      <p:cNvSpPr/>
                      <p:nvPr/>
                    </p:nvSpPr>
                    <p:spPr>
                      <a:xfrm>
                        <a:off x="3585931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41" name="Freeform 240"/>
                      <p:cNvSpPr/>
                      <p:nvPr/>
                    </p:nvSpPr>
                    <p:spPr>
                      <a:xfrm>
                        <a:off x="4808584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42" name="Freeform 241"/>
                      <p:cNvSpPr/>
                      <p:nvPr/>
                    </p:nvSpPr>
                    <p:spPr>
                      <a:xfrm>
                        <a:off x="6031186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46657" name="Group 8"/>
              <p:cNvGrpSpPr>
                <a:grpSpLocks/>
              </p:cNvGrpSpPr>
              <p:nvPr/>
            </p:nvGrpSpPr>
            <p:grpSpPr bwMode="auto">
              <a:xfrm>
                <a:off x="1508186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229" name="Freeform 4"/>
                <p:cNvSpPr/>
                <p:nvPr/>
              </p:nvSpPr>
              <p:spPr>
                <a:xfrm>
                  <a:off x="2340993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0" name="Freeform 5"/>
                <p:cNvSpPr/>
                <p:nvPr/>
              </p:nvSpPr>
              <p:spPr>
                <a:xfrm>
                  <a:off x="3590798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1" name="Freeform 6"/>
                <p:cNvSpPr/>
                <p:nvPr/>
              </p:nvSpPr>
              <p:spPr>
                <a:xfrm>
                  <a:off x="4762515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2" name="Freeform 7"/>
                <p:cNvSpPr/>
                <p:nvPr/>
              </p:nvSpPr>
              <p:spPr>
                <a:xfrm>
                  <a:off x="6012321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0" name="Straight Connector 149"/>
              <p:cNvCxnSpPr>
                <a:stCxn id="246" idx="8"/>
                <a:endCxn id="229" idx="0"/>
              </p:cNvCxnSpPr>
              <p:nvPr/>
            </p:nvCxnSpPr>
            <p:spPr>
              <a:xfrm>
                <a:off x="1436904" y="2438400"/>
                <a:ext cx="7081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663" name="Group 8"/>
              <p:cNvGrpSpPr>
                <a:grpSpLocks/>
              </p:cNvGrpSpPr>
              <p:nvPr/>
            </p:nvGrpSpPr>
            <p:grpSpPr bwMode="auto">
              <a:xfrm>
                <a:off x="1687903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225" name="Freeform 4"/>
                <p:cNvSpPr/>
                <p:nvPr/>
              </p:nvSpPr>
              <p:spPr>
                <a:xfrm>
                  <a:off x="2336712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Freeform 5"/>
                <p:cNvSpPr/>
                <p:nvPr/>
              </p:nvSpPr>
              <p:spPr>
                <a:xfrm>
                  <a:off x="3586517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>
                <a:xfrm>
                  <a:off x="4758235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8" name="Freeform 7"/>
                <p:cNvSpPr/>
                <p:nvPr/>
              </p:nvSpPr>
              <p:spPr>
                <a:xfrm>
                  <a:off x="6008040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2" name="Straight Connector 151"/>
              <p:cNvCxnSpPr>
                <a:endCxn id="225" idx="0"/>
              </p:cNvCxnSpPr>
              <p:nvPr/>
            </p:nvCxnSpPr>
            <p:spPr>
              <a:xfrm>
                <a:off x="1616527" y="2438400"/>
                <a:ext cx="7081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669" name="Group 8"/>
              <p:cNvGrpSpPr>
                <a:grpSpLocks/>
              </p:cNvGrpSpPr>
              <p:nvPr/>
            </p:nvGrpSpPr>
            <p:grpSpPr bwMode="auto">
              <a:xfrm>
                <a:off x="1867620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221" name="Freeform 4"/>
                <p:cNvSpPr/>
                <p:nvPr/>
              </p:nvSpPr>
              <p:spPr>
                <a:xfrm>
                  <a:off x="2332480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" name="Freeform 5"/>
                <p:cNvSpPr/>
                <p:nvPr/>
              </p:nvSpPr>
              <p:spPr>
                <a:xfrm>
                  <a:off x="3582286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" name="Freeform 6"/>
                <p:cNvSpPr/>
                <p:nvPr/>
              </p:nvSpPr>
              <p:spPr>
                <a:xfrm>
                  <a:off x="4754003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" name="Freeform 7"/>
                <p:cNvSpPr/>
                <p:nvPr/>
              </p:nvSpPr>
              <p:spPr>
                <a:xfrm>
                  <a:off x="6003808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4" name="Straight Connector 153"/>
              <p:cNvCxnSpPr>
                <a:endCxn id="221" idx="0"/>
              </p:cNvCxnSpPr>
              <p:nvPr/>
            </p:nvCxnSpPr>
            <p:spPr>
              <a:xfrm>
                <a:off x="1796150" y="2438400"/>
                <a:ext cx="7081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675" name="Group 8"/>
              <p:cNvGrpSpPr>
                <a:grpSpLocks/>
              </p:cNvGrpSpPr>
              <p:nvPr/>
            </p:nvGrpSpPr>
            <p:grpSpPr bwMode="auto">
              <a:xfrm>
                <a:off x="2047336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217" name="Freeform 4"/>
                <p:cNvSpPr/>
                <p:nvPr/>
              </p:nvSpPr>
              <p:spPr>
                <a:xfrm>
                  <a:off x="2875112" y="685800"/>
                  <a:ext cx="702991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8" name="Freeform 5"/>
                <p:cNvSpPr/>
                <p:nvPr/>
              </p:nvSpPr>
              <p:spPr>
                <a:xfrm>
                  <a:off x="3578103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9" name="Freeform 6"/>
                <p:cNvSpPr/>
                <p:nvPr/>
              </p:nvSpPr>
              <p:spPr>
                <a:xfrm>
                  <a:off x="4827909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0" name="Freeform 7"/>
                <p:cNvSpPr/>
                <p:nvPr/>
              </p:nvSpPr>
              <p:spPr>
                <a:xfrm>
                  <a:off x="5999626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6" name="Straight Connector 155"/>
              <p:cNvCxnSpPr>
                <a:endCxn id="217" idx="0"/>
              </p:cNvCxnSpPr>
              <p:nvPr/>
            </p:nvCxnSpPr>
            <p:spPr>
              <a:xfrm>
                <a:off x="1975773" y="2438400"/>
                <a:ext cx="7254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681" name="Group 8"/>
              <p:cNvGrpSpPr>
                <a:grpSpLocks/>
              </p:cNvGrpSpPr>
              <p:nvPr/>
            </p:nvGrpSpPr>
            <p:grpSpPr bwMode="auto">
              <a:xfrm>
                <a:off x="2227053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213" name="Freeform 4"/>
                <p:cNvSpPr/>
                <p:nvPr/>
              </p:nvSpPr>
              <p:spPr>
                <a:xfrm>
                  <a:off x="2558380" y="685800"/>
                  <a:ext cx="1015442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Freeform 5"/>
                <p:cNvSpPr/>
                <p:nvPr/>
              </p:nvSpPr>
              <p:spPr>
                <a:xfrm>
                  <a:off x="3573822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" name="Freeform 6"/>
                <p:cNvSpPr/>
                <p:nvPr/>
              </p:nvSpPr>
              <p:spPr>
                <a:xfrm>
                  <a:off x="4823628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" name="Freeform 7"/>
                <p:cNvSpPr/>
                <p:nvPr/>
              </p:nvSpPr>
              <p:spPr>
                <a:xfrm>
                  <a:off x="5995345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8" name="Straight Connector 157"/>
              <p:cNvCxnSpPr>
                <a:endCxn id="213" idx="0"/>
              </p:cNvCxnSpPr>
              <p:nvPr/>
            </p:nvCxnSpPr>
            <p:spPr>
              <a:xfrm>
                <a:off x="2155396" y="2438400"/>
                <a:ext cx="7254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687" name="Group 8"/>
              <p:cNvGrpSpPr>
                <a:grpSpLocks/>
              </p:cNvGrpSpPr>
              <p:nvPr/>
            </p:nvGrpSpPr>
            <p:grpSpPr bwMode="auto">
              <a:xfrm>
                <a:off x="2406770" y="2286000"/>
                <a:ext cx="107830" cy="304800"/>
                <a:chOff x="2362200" y="685800"/>
                <a:chExt cx="4876800" cy="1830125"/>
              </a:xfrm>
            </p:grpSpPr>
            <p:sp>
              <p:nvSpPr>
                <p:cNvPr id="209" name="Freeform 4"/>
                <p:cNvSpPr/>
                <p:nvPr/>
              </p:nvSpPr>
              <p:spPr>
                <a:xfrm>
                  <a:off x="2397923" y="685800"/>
                  <a:ext cx="1171668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Freeform 5"/>
                <p:cNvSpPr/>
                <p:nvPr/>
              </p:nvSpPr>
              <p:spPr>
                <a:xfrm>
                  <a:off x="3569591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Freeform 6"/>
                <p:cNvSpPr/>
                <p:nvPr/>
              </p:nvSpPr>
              <p:spPr>
                <a:xfrm>
                  <a:off x="4819396" y="685800"/>
                  <a:ext cx="1171717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Freeform 7"/>
                <p:cNvSpPr/>
                <p:nvPr/>
              </p:nvSpPr>
              <p:spPr>
                <a:xfrm>
                  <a:off x="5991114" y="685800"/>
                  <a:ext cx="1249805" cy="183012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60" name="Straight Connector 159"/>
              <p:cNvCxnSpPr>
                <a:endCxn id="209" idx="0"/>
              </p:cNvCxnSpPr>
              <p:nvPr/>
            </p:nvCxnSpPr>
            <p:spPr>
              <a:xfrm>
                <a:off x="2335019" y="2438400"/>
                <a:ext cx="7254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6693" name="Group 274"/>
              <p:cNvGrpSpPr>
                <a:grpSpLocks/>
              </p:cNvGrpSpPr>
              <p:nvPr/>
            </p:nvGrpSpPr>
            <p:grpSpPr bwMode="auto">
              <a:xfrm>
                <a:off x="2590800" y="2286000"/>
                <a:ext cx="826698" cy="304799"/>
                <a:chOff x="914400" y="685800"/>
                <a:chExt cx="6705600" cy="1830125"/>
              </a:xfrm>
            </p:grpSpPr>
            <p:grpSp>
              <p:nvGrpSpPr>
                <p:cNvPr id="446694" name="Group 26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669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696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205" name="Freeform 4"/>
                      <p:cNvSpPr/>
                      <p:nvPr/>
                    </p:nvSpPr>
                    <p:spPr>
                      <a:xfrm>
                        <a:off x="1797776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6" name="Freeform 5"/>
                      <p:cNvSpPr/>
                      <p:nvPr/>
                    </p:nvSpPr>
                    <p:spPr>
                      <a:xfrm>
                        <a:off x="3020429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7" name="Freeform 6"/>
                      <p:cNvSpPr/>
                      <p:nvPr/>
                    </p:nvSpPr>
                    <p:spPr>
                      <a:xfrm>
                        <a:off x="4243031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8" name="Freeform 7"/>
                      <p:cNvSpPr/>
                      <p:nvPr/>
                    </p:nvSpPr>
                    <p:spPr>
                      <a:xfrm>
                        <a:off x="5465684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70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201" name="Freeform 200"/>
                      <p:cNvSpPr/>
                      <p:nvPr/>
                    </p:nvSpPr>
                    <p:spPr>
                      <a:xfrm>
                        <a:off x="2354652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2" name="Freeform 201"/>
                      <p:cNvSpPr/>
                      <p:nvPr/>
                    </p:nvSpPr>
                    <p:spPr>
                      <a:xfrm>
                        <a:off x="3577254" y="685800"/>
                        <a:ext cx="1141119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3" name="Freeform 202"/>
                      <p:cNvSpPr/>
                      <p:nvPr/>
                    </p:nvSpPr>
                    <p:spPr>
                      <a:xfrm>
                        <a:off x="4718373" y="685800"/>
                        <a:ext cx="733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4" name="Freeform 203"/>
                      <p:cNvSpPr/>
                      <p:nvPr/>
                    </p:nvSpPr>
                    <p:spPr>
                      <a:xfrm>
                        <a:off x="5451975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670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70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95" name="Freeform 194"/>
                      <p:cNvSpPr/>
                      <p:nvPr/>
                    </p:nvSpPr>
                    <p:spPr>
                      <a:xfrm>
                        <a:off x="1825245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6" name="Freeform 195"/>
                      <p:cNvSpPr/>
                      <p:nvPr/>
                    </p:nvSpPr>
                    <p:spPr>
                      <a:xfrm>
                        <a:off x="3047898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7" name="Freeform 196"/>
                      <p:cNvSpPr/>
                      <p:nvPr/>
                    </p:nvSpPr>
                    <p:spPr>
                      <a:xfrm>
                        <a:off x="4270500" y="685800"/>
                        <a:ext cx="1711704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8" name="Freeform 197"/>
                      <p:cNvSpPr/>
                      <p:nvPr/>
                    </p:nvSpPr>
                    <p:spPr>
                      <a:xfrm>
                        <a:off x="5982203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712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91" name="Freeform 190"/>
                      <p:cNvSpPr/>
                      <p:nvPr/>
                    </p:nvSpPr>
                    <p:spPr>
                      <a:xfrm>
                        <a:off x="1811536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2" name="Freeform 191"/>
                      <p:cNvSpPr/>
                      <p:nvPr/>
                    </p:nvSpPr>
                    <p:spPr>
                      <a:xfrm>
                        <a:off x="3034189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3" name="Freeform 192"/>
                      <p:cNvSpPr/>
                      <p:nvPr/>
                    </p:nvSpPr>
                    <p:spPr>
                      <a:xfrm>
                        <a:off x="4256791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4" name="Freeform 193"/>
                      <p:cNvSpPr/>
                      <p:nvPr/>
                    </p:nvSpPr>
                    <p:spPr>
                      <a:xfrm>
                        <a:off x="5479444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46717" name="Group 27"/>
                <p:cNvGrpSpPr>
                  <a:grpSpLocks/>
                </p:cNvGrpSpPr>
                <p:nvPr/>
              </p:nvGrpSpPr>
              <p:grpSpPr bwMode="auto">
                <a:xfrm>
                  <a:off x="42672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671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719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83" name="Freeform 4"/>
                      <p:cNvSpPr/>
                      <p:nvPr/>
                    </p:nvSpPr>
                    <p:spPr>
                      <a:xfrm>
                        <a:off x="2341816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84" name="Freeform 5"/>
                      <p:cNvSpPr/>
                      <p:nvPr/>
                    </p:nvSpPr>
                    <p:spPr>
                      <a:xfrm>
                        <a:off x="3564469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85" name="Freeform 6"/>
                      <p:cNvSpPr/>
                      <p:nvPr/>
                    </p:nvSpPr>
                    <p:spPr>
                      <a:xfrm>
                        <a:off x="4787071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86" name="Freeform 7"/>
                      <p:cNvSpPr/>
                      <p:nvPr/>
                    </p:nvSpPr>
                    <p:spPr>
                      <a:xfrm>
                        <a:off x="6009724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72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79" name="Freeform 178"/>
                      <p:cNvSpPr/>
                      <p:nvPr/>
                    </p:nvSpPr>
                    <p:spPr>
                      <a:xfrm>
                        <a:off x="2328108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80" name="Freeform 179"/>
                      <p:cNvSpPr/>
                      <p:nvPr/>
                    </p:nvSpPr>
                    <p:spPr>
                      <a:xfrm>
                        <a:off x="3550761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81" name="Freeform 180"/>
                      <p:cNvSpPr/>
                      <p:nvPr/>
                    </p:nvSpPr>
                    <p:spPr>
                      <a:xfrm>
                        <a:off x="4773362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82" name="Freeform 181"/>
                      <p:cNvSpPr/>
                      <p:nvPr/>
                    </p:nvSpPr>
                    <p:spPr>
                      <a:xfrm>
                        <a:off x="5996015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672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673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73" name="Freeform 172"/>
                      <p:cNvSpPr/>
                      <p:nvPr/>
                    </p:nvSpPr>
                    <p:spPr>
                      <a:xfrm>
                        <a:off x="2369285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4" name="Freeform 173"/>
                      <p:cNvSpPr/>
                      <p:nvPr/>
                    </p:nvSpPr>
                    <p:spPr>
                      <a:xfrm>
                        <a:off x="3591938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5" name="Freeform 174"/>
                      <p:cNvSpPr/>
                      <p:nvPr/>
                    </p:nvSpPr>
                    <p:spPr>
                      <a:xfrm>
                        <a:off x="4814540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6" name="Freeform 175"/>
                      <p:cNvSpPr/>
                      <p:nvPr/>
                    </p:nvSpPr>
                    <p:spPr>
                      <a:xfrm>
                        <a:off x="6037193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673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69" name="Freeform 168"/>
                      <p:cNvSpPr/>
                      <p:nvPr/>
                    </p:nvSpPr>
                    <p:spPr>
                      <a:xfrm>
                        <a:off x="2355577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0" name="Freeform 169"/>
                      <p:cNvSpPr/>
                      <p:nvPr/>
                    </p:nvSpPr>
                    <p:spPr>
                      <a:xfrm>
                        <a:off x="3578230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1" name="Freeform 170"/>
                      <p:cNvSpPr/>
                      <p:nvPr/>
                    </p:nvSpPr>
                    <p:spPr>
                      <a:xfrm>
                        <a:off x="4800831" y="685800"/>
                        <a:ext cx="1222653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72" name="Freeform 171"/>
                      <p:cNvSpPr/>
                      <p:nvPr/>
                    </p:nvSpPr>
                    <p:spPr>
                      <a:xfrm>
                        <a:off x="6023484" y="685800"/>
                        <a:ext cx="1222602" cy="1830131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162" name="Straight Connector 161"/>
              <p:cNvCxnSpPr>
                <a:stCxn id="212" idx="8"/>
                <a:endCxn id="201" idx="0"/>
              </p:cNvCxnSpPr>
              <p:nvPr/>
            </p:nvCxnSpPr>
            <p:spPr>
              <a:xfrm>
                <a:off x="2514642" y="2438400"/>
                <a:ext cx="75994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Arrow Connector 146"/>
            <p:cNvCxnSpPr>
              <a:stCxn id="271" idx="0"/>
            </p:cNvCxnSpPr>
            <p:nvPr/>
          </p:nvCxnSpPr>
          <p:spPr>
            <a:xfrm flipV="1">
              <a:off x="1238250" y="1651000"/>
              <a:ext cx="3200400" cy="20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6742" name="Group 1800"/>
          <p:cNvGrpSpPr>
            <a:grpSpLocks/>
          </p:cNvGrpSpPr>
          <p:nvPr/>
        </p:nvGrpSpPr>
        <p:grpSpPr bwMode="auto">
          <a:xfrm>
            <a:off x="550863" y="4538479"/>
            <a:ext cx="431800" cy="438150"/>
            <a:chOff x="407020" y="1924910"/>
            <a:chExt cx="430433" cy="438606"/>
          </a:xfrm>
        </p:grpSpPr>
        <p:sp>
          <p:nvSpPr>
            <p:cNvPr id="2" name="Freeform 1801"/>
            <p:cNvSpPr/>
            <p:nvPr/>
          </p:nvSpPr>
          <p:spPr>
            <a:xfrm>
              <a:off x="748834" y="1924910"/>
              <a:ext cx="88619" cy="265388"/>
            </a:xfrm>
            <a:custGeom>
              <a:avLst/>
              <a:gdLst>
                <a:gd name="connsiteX0" fmla="*/ 0 w 88368"/>
                <a:gd name="connsiteY0" fmla="*/ 265517 h 265517"/>
                <a:gd name="connsiteX1" fmla="*/ 36162 w 88368"/>
                <a:gd name="connsiteY1" fmla="*/ 250019 h 265517"/>
                <a:gd name="connsiteX2" fmla="*/ 72325 w 88368"/>
                <a:gd name="connsiteY2" fmla="*/ 162195 h 265517"/>
                <a:gd name="connsiteX3" fmla="*/ 77491 w 88368"/>
                <a:gd name="connsiteY3" fmla="*/ 120866 h 265517"/>
                <a:gd name="connsiteX4" fmla="*/ 82657 w 88368"/>
                <a:gd name="connsiteY4" fmla="*/ 48541 h 265517"/>
                <a:gd name="connsiteX5" fmla="*/ 87823 w 88368"/>
                <a:gd name="connsiteY5" fmla="*/ 27876 h 26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68" h="265517">
                  <a:moveTo>
                    <a:pt x="0" y="265517"/>
                  </a:moveTo>
                  <a:cubicBezTo>
                    <a:pt x="12054" y="260351"/>
                    <a:pt x="28196" y="260437"/>
                    <a:pt x="36162" y="250019"/>
                  </a:cubicBezTo>
                  <a:cubicBezTo>
                    <a:pt x="49218" y="232945"/>
                    <a:pt x="63034" y="190067"/>
                    <a:pt x="72325" y="162195"/>
                  </a:cubicBezTo>
                  <a:cubicBezTo>
                    <a:pt x="74047" y="148419"/>
                    <a:pt x="76234" y="134693"/>
                    <a:pt x="77491" y="120866"/>
                  </a:cubicBezTo>
                  <a:cubicBezTo>
                    <a:pt x="79679" y="96796"/>
                    <a:pt x="79833" y="72545"/>
                    <a:pt x="82657" y="48541"/>
                  </a:cubicBezTo>
                  <a:cubicBezTo>
                    <a:pt x="88368" y="0"/>
                    <a:pt x="87823" y="48423"/>
                    <a:pt x="87823" y="2787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" name="Freeform 1802"/>
            <p:cNvSpPr/>
            <p:nvPr/>
          </p:nvSpPr>
          <p:spPr>
            <a:xfrm>
              <a:off x="407020" y="1942390"/>
              <a:ext cx="45891" cy="247908"/>
            </a:xfrm>
            <a:custGeom>
              <a:avLst/>
              <a:gdLst>
                <a:gd name="connsiteX0" fmla="*/ 16600 w 17331"/>
                <a:gd name="connsiteY0" fmla="*/ 216977 h 216977"/>
                <a:gd name="connsiteX1" fmla="*/ 1102 w 17331"/>
                <a:gd name="connsiteY1" fmla="*/ 139485 h 216977"/>
                <a:gd name="connsiteX2" fmla="*/ 6268 w 17331"/>
                <a:gd name="connsiteY2" fmla="*/ 103322 h 216977"/>
                <a:gd name="connsiteX3" fmla="*/ 11434 w 17331"/>
                <a:gd name="connsiteY3" fmla="*/ 51661 h 216977"/>
                <a:gd name="connsiteX4" fmla="*/ 16600 w 17331"/>
                <a:gd name="connsiteY4" fmla="*/ 0 h 2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1" h="216977">
                  <a:moveTo>
                    <a:pt x="16600" y="216977"/>
                  </a:moveTo>
                  <a:cubicBezTo>
                    <a:pt x="11434" y="191146"/>
                    <a:pt x="3487" y="165719"/>
                    <a:pt x="1102" y="139485"/>
                  </a:cubicBezTo>
                  <a:cubicBezTo>
                    <a:pt x="0" y="127358"/>
                    <a:pt x="4845" y="115415"/>
                    <a:pt x="6268" y="103322"/>
                  </a:cubicBezTo>
                  <a:cubicBezTo>
                    <a:pt x="8290" y="86134"/>
                    <a:pt x="9412" y="68849"/>
                    <a:pt x="11434" y="51661"/>
                  </a:cubicBezTo>
                  <a:cubicBezTo>
                    <a:pt x="17331" y="1539"/>
                    <a:pt x="16600" y="31428"/>
                    <a:pt x="16600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446745" name="Picture 8" descr="C:\Documents and Settings\a0746790\Local Settings\Temporary Internet Files\Content.IE5\1LZEJEV5\MC90021533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304701">
              <a:off x="436578" y="1999313"/>
              <a:ext cx="339797" cy="388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6746" name="Group 1800"/>
          <p:cNvGrpSpPr>
            <a:grpSpLocks/>
          </p:cNvGrpSpPr>
          <p:nvPr/>
        </p:nvGrpSpPr>
        <p:grpSpPr bwMode="auto">
          <a:xfrm>
            <a:off x="7770813" y="5068704"/>
            <a:ext cx="431800" cy="438150"/>
            <a:chOff x="407020" y="1924910"/>
            <a:chExt cx="430433" cy="438606"/>
          </a:xfrm>
        </p:grpSpPr>
        <p:sp>
          <p:nvSpPr>
            <p:cNvPr id="1802" name="Freeform 1801"/>
            <p:cNvSpPr/>
            <p:nvPr/>
          </p:nvSpPr>
          <p:spPr>
            <a:xfrm>
              <a:off x="748834" y="1924910"/>
              <a:ext cx="88619" cy="265388"/>
            </a:xfrm>
            <a:custGeom>
              <a:avLst/>
              <a:gdLst>
                <a:gd name="connsiteX0" fmla="*/ 0 w 88368"/>
                <a:gd name="connsiteY0" fmla="*/ 265517 h 265517"/>
                <a:gd name="connsiteX1" fmla="*/ 36162 w 88368"/>
                <a:gd name="connsiteY1" fmla="*/ 250019 h 265517"/>
                <a:gd name="connsiteX2" fmla="*/ 72325 w 88368"/>
                <a:gd name="connsiteY2" fmla="*/ 162195 h 265517"/>
                <a:gd name="connsiteX3" fmla="*/ 77491 w 88368"/>
                <a:gd name="connsiteY3" fmla="*/ 120866 h 265517"/>
                <a:gd name="connsiteX4" fmla="*/ 82657 w 88368"/>
                <a:gd name="connsiteY4" fmla="*/ 48541 h 265517"/>
                <a:gd name="connsiteX5" fmla="*/ 87823 w 88368"/>
                <a:gd name="connsiteY5" fmla="*/ 27876 h 26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68" h="265517">
                  <a:moveTo>
                    <a:pt x="0" y="265517"/>
                  </a:moveTo>
                  <a:cubicBezTo>
                    <a:pt x="12054" y="260351"/>
                    <a:pt x="28196" y="260437"/>
                    <a:pt x="36162" y="250019"/>
                  </a:cubicBezTo>
                  <a:cubicBezTo>
                    <a:pt x="49218" y="232945"/>
                    <a:pt x="63034" y="190067"/>
                    <a:pt x="72325" y="162195"/>
                  </a:cubicBezTo>
                  <a:cubicBezTo>
                    <a:pt x="74047" y="148419"/>
                    <a:pt x="76234" y="134693"/>
                    <a:pt x="77491" y="120866"/>
                  </a:cubicBezTo>
                  <a:cubicBezTo>
                    <a:pt x="79679" y="96796"/>
                    <a:pt x="79833" y="72545"/>
                    <a:pt x="82657" y="48541"/>
                  </a:cubicBezTo>
                  <a:cubicBezTo>
                    <a:pt x="88368" y="0"/>
                    <a:pt x="87823" y="48423"/>
                    <a:pt x="87823" y="2787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3" name="Freeform 1802"/>
            <p:cNvSpPr/>
            <p:nvPr/>
          </p:nvSpPr>
          <p:spPr>
            <a:xfrm>
              <a:off x="407020" y="1942390"/>
              <a:ext cx="45891" cy="247908"/>
            </a:xfrm>
            <a:custGeom>
              <a:avLst/>
              <a:gdLst>
                <a:gd name="connsiteX0" fmla="*/ 16600 w 17331"/>
                <a:gd name="connsiteY0" fmla="*/ 216977 h 216977"/>
                <a:gd name="connsiteX1" fmla="*/ 1102 w 17331"/>
                <a:gd name="connsiteY1" fmla="*/ 139485 h 216977"/>
                <a:gd name="connsiteX2" fmla="*/ 6268 w 17331"/>
                <a:gd name="connsiteY2" fmla="*/ 103322 h 216977"/>
                <a:gd name="connsiteX3" fmla="*/ 11434 w 17331"/>
                <a:gd name="connsiteY3" fmla="*/ 51661 h 216977"/>
                <a:gd name="connsiteX4" fmla="*/ 16600 w 17331"/>
                <a:gd name="connsiteY4" fmla="*/ 0 h 2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1" h="216977">
                  <a:moveTo>
                    <a:pt x="16600" y="216977"/>
                  </a:moveTo>
                  <a:cubicBezTo>
                    <a:pt x="11434" y="191146"/>
                    <a:pt x="3487" y="165719"/>
                    <a:pt x="1102" y="139485"/>
                  </a:cubicBezTo>
                  <a:cubicBezTo>
                    <a:pt x="0" y="127358"/>
                    <a:pt x="4845" y="115415"/>
                    <a:pt x="6268" y="103322"/>
                  </a:cubicBezTo>
                  <a:cubicBezTo>
                    <a:pt x="8290" y="86134"/>
                    <a:pt x="9412" y="68849"/>
                    <a:pt x="11434" y="51661"/>
                  </a:cubicBezTo>
                  <a:cubicBezTo>
                    <a:pt x="17331" y="1539"/>
                    <a:pt x="16600" y="31428"/>
                    <a:pt x="16600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446749" name="Picture 8" descr="C:\Documents and Settings\a0746790\Local Settings\Temporary Internet Files\Content.IE5\1LZEJEV5\MC90021533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304701">
              <a:off x="436578" y="1999313"/>
              <a:ext cx="339797" cy="388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6750" name="TextBox 1382"/>
          <p:cNvSpPr txBox="1">
            <a:spLocks noChangeArrowheads="1"/>
          </p:cNvSpPr>
          <p:nvPr/>
        </p:nvSpPr>
        <p:spPr bwMode="auto">
          <a:xfrm>
            <a:off x="2184098" y="4544830"/>
            <a:ext cx="851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Initiator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Request</a:t>
            </a:r>
          </a:p>
        </p:txBody>
      </p:sp>
      <p:sp>
        <p:nvSpPr>
          <p:cNvPr id="446751" name="TextBox 1383"/>
          <p:cNvSpPr txBox="1">
            <a:spLocks noChangeArrowheads="1"/>
          </p:cNvSpPr>
          <p:nvPr/>
        </p:nvSpPr>
        <p:spPr bwMode="auto">
          <a:xfrm>
            <a:off x="5686238" y="5092516"/>
            <a:ext cx="990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Target 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287" name="Text Box 371"/>
          <p:cNvSpPr txBox="1">
            <a:spLocks noChangeArrowheads="1"/>
          </p:cNvSpPr>
          <p:nvPr/>
        </p:nvSpPr>
        <p:spPr bwMode="auto">
          <a:xfrm>
            <a:off x="365422" y="3542565"/>
            <a:ext cx="1399742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NFC Device #1</a:t>
            </a:r>
          </a:p>
        </p:txBody>
      </p:sp>
      <p:sp>
        <p:nvSpPr>
          <p:cNvPr id="288" name="Text Box 371"/>
          <p:cNvSpPr txBox="1">
            <a:spLocks noChangeArrowheads="1"/>
          </p:cNvSpPr>
          <p:nvPr/>
        </p:nvSpPr>
        <p:spPr bwMode="auto">
          <a:xfrm>
            <a:off x="7078110" y="3556740"/>
            <a:ext cx="1399742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NFC Device #2</a:t>
            </a:r>
          </a:p>
        </p:txBody>
      </p:sp>
      <p:sp>
        <p:nvSpPr>
          <p:cNvPr id="446754" name="TextBox 288"/>
          <p:cNvSpPr txBox="1">
            <a:spLocks noChangeArrowheads="1"/>
          </p:cNvSpPr>
          <p:nvPr/>
        </p:nvSpPr>
        <p:spPr bwMode="auto">
          <a:xfrm>
            <a:off x="3571881" y="3697106"/>
            <a:ext cx="15054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RF Signal shape</a:t>
            </a:r>
          </a:p>
        </p:txBody>
      </p:sp>
    </p:spTree>
    <p:extLst>
      <p:ext uri="{BB962C8B-B14F-4D97-AF65-F5344CB8AC3E}">
        <p14:creationId xmlns:p14="http://schemas.microsoft.com/office/powerpoint/2010/main" val="30584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NFC Operating Modes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6358" y="887018"/>
            <a:ext cx="8569325" cy="5291595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Peer to Peer </a:t>
            </a:r>
            <a:endParaRPr lang="en-US" dirty="0" smtClean="0"/>
          </a:p>
          <a:p>
            <a:pPr>
              <a:buFontTx/>
              <a:buNone/>
            </a:pPr>
            <a:r>
              <a:rPr lang="en-US" sz="1400" b="1" dirty="0" smtClean="0"/>
              <a:t>Passive Operating Mode</a:t>
            </a:r>
          </a:p>
          <a:p>
            <a:pPr marL="227013" lvl="1" indent="-227013">
              <a:spcBef>
                <a:spcPct val="65000"/>
              </a:spcBef>
              <a:buFontTx/>
              <a:buChar char="•"/>
            </a:pPr>
            <a:r>
              <a:rPr lang="en-US" sz="1400" dirty="0" smtClean="0"/>
              <a:t>Only the initiator generates the RF field for the communication</a:t>
            </a:r>
          </a:p>
          <a:p>
            <a:pPr marL="227013" lvl="1" indent="-227013">
              <a:spcBef>
                <a:spcPct val="65000"/>
              </a:spcBef>
              <a:buFontTx/>
              <a:buChar char="•"/>
            </a:pPr>
            <a:r>
              <a:rPr lang="en-US" sz="1400" dirty="0" smtClean="0"/>
              <a:t>The Target responds to an Initiator command by </a:t>
            </a:r>
            <a:r>
              <a:rPr lang="en-US" sz="1400" b="1" dirty="0" smtClean="0"/>
              <a:t>applying a load modulation </a:t>
            </a:r>
            <a:r>
              <a:rPr lang="en-US" sz="1400" dirty="0" smtClean="0"/>
              <a:t>on the RF field generated by the Initiator.</a:t>
            </a:r>
          </a:p>
          <a:p>
            <a:pPr marL="227013" lvl="1" indent="-227013">
              <a:spcBef>
                <a:spcPct val="65000"/>
              </a:spcBef>
              <a:buFontTx/>
              <a:buChar char="•"/>
            </a:pPr>
            <a:r>
              <a:rPr lang="en-US" sz="1400" dirty="0" smtClean="0"/>
              <a:t> The device in Passive Target mode </a:t>
            </a:r>
            <a:r>
              <a:rPr lang="en-US" sz="1400" b="1" dirty="0" smtClean="0"/>
              <a:t>may</a:t>
            </a:r>
            <a:r>
              <a:rPr lang="en-US" sz="1400" dirty="0" smtClean="0"/>
              <a:t> draw the power from the RF signal (limited functionality and operating distance).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Supported </a:t>
            </a:r>
            <a:r>
              <a:rPr lang="en-US" sz="1400" b="1" dirty="0">
                <a:solidFill>
                  <a:srgbClr val="000000"/>
                </a:solidFill>
              </a:rPr>
              <a:t>Protocols: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ISO14443A </a:t>
            </a:r>
          </a:p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ISO18092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altLang="ja-JP" sz="1400" dirty="0">
                <a:ea typeface="ＭＳ Ｐゴシック" pitchFamily="34" charset="-128"/>
              </a:rPr>
              <a:t>ISO21481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NFC Logical Link Control Protocol</a:t>
            </a:r>
            <a:endParaRPr lang="en-US" sz="1400" dirty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371" name="Text Box 371"/>
          <p:cNvSpPr txBox="1">
            <a:spLocks noChangeArrowheads="1"/>
          </p:cNvSpPr>
          <p:nvPr/>
        </p:nvSpPr>
        <p:spPr bwMode="auto">
          <a:xfrm>
            <a:off x="312259" y="3232379"/>
            <a:ext cx="1399742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NFC Device #1</a:t>
            </a:r>
          </a:p>
        </p:txBody>
      </p:sp>
      <p:sp>
        <p:nvSpPr>
          <p:cNvPr id="372" name="Text Box 371"/>
          <p:cNvSpPr txBox="1">
            <a:spLocks noChangeArrowheads="1"/>
          </p:cNvSpPr>
          <p:nvPr/>
        </p:nvSpPr>
        <p:spPr bwMode="auto">
          <a:xfrm>
            <a:off x="7184436" y="3235921"/>
            <a:ext cx="1399742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NFC Device #2</a:t>
            </a:r>
          </a:p>
        </p:txBody>
      </p:sp>
      <p:grpSp>
        <p:nvGrpSpPr>
          <p:cNvPr id="448518" name="Group 377"/>
          <p:cNvGrpSpPr>
            <a:grpSpLocks/>
          </p:cNvGrpSpPr>
          <p:nvPr/>
        </p:nvGrpSpPr>
        <p:grpSpPr bwMode="auto">
          <a:xfrm>
            <a:off x="355601" y="3845431"/>
            <a:ext cx="8462967" cy="1458945"/>
            <a:chOff x="344819" y="3197189"/>
            <a:chExt cx="8463133" cy="1459051"/>
          </a:xfrm>
        </p:grpSpPr>
        <p:sp>
          <p:nvSpPr>
            <p:cNvPr id="8" name="Rectangle 7"/>
            <p:cNvSpPr/>
            <p:nvPr/>
          </p:nvSpPr>
          <p:spPr>
            <a:xfrm>
              <a:off x="344819" y="3254338"/>
              <a:ext cx="762000" cy="533401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Active Initiator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96557" y="3197189"/>
              <a:ext cx="761999" cy="533399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>
                  <a:solidFill>
                    <a:srgbClr val="FFFFFF"/>
                  </a:solidFill>
                </a:rPr>
                <a:t>Passive Target</a:t>
              </a:r>
            </a:p>
          </p:txBody>
        </p:sp>
        <p:grpSp>
          <p:nvGrpSpPr>
            <p:cNvPr id="448525" name="Group 1027"/>
            <p:cNvGrpSpPr>
              <a:grpSpLocks/>
            </p:cNvGrpSpPr>
            <p:nvPr/>
          </p:nvGrpSpPr>
          <p:grpSpPr bwMode="auto">
            <a:xfrm>
              <a:off x="1236994" y="3343239"/>
              <a:ext cx="6557963" cy="317500"/>
              <a:chOff x="1238250" y="1517650"/>
              <a:chExt cx="6934200" cy="317500"/>
            </a:xfrm>
          </p:grpSpPr>
          <p:grpSp>
            <p:nvGrpSpPr>
              <p:cNvPr id="448526" name="Group 144"/>
              <p:cNvGrpSpPr>
                <a:grpSpLocks/>
              </p:cNvGrpSpPr>
              <p:nvPr/>
            </p:nvGrpSpPr>
            <p:grpSpPr bwMode="auto">
              <a:xfrm>
                <a:off x="1238250" y="1530351"/>
                <a:ext cx="826698" cy="304799"/>
                <a:chOff x="914400" y="685800"/>
                <a:chExt cx="6705600" cy="1830125"/>
              </a:xfrm>
            </p:grpSpPr>
            <p:grpSp>
              <p:nvGrpSpPr>
                <p:cNvPr id="448527" name="Group 26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852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529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79" name="Freeform 4"/>
                      <p:cNvSpPr/>
                      <p:nvPr/>
                    </p:nvSpPr>
                    <p:spPr>
                      <a:xfrm>
                        <a:off x="2397780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80" name="Freeform 5"/>
                      <p:cNvSpPr/>
                      <p:nvPr/>
                    </p:nvSpPr>
                    <p:spPr>
                      <a:xfrm>
                        <a:off x="3586078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81" name="Freeform 6"/>
                      <p:cNvSpPr/>
                      <p:nvPr/>
                    </p:nvSpPr>
                    <p:spPr>
                      <a:xfrm>
                        <a:off x="4853570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82" name="Freeform 7"/>
                      <p:cNvSpPr/>
                      <p:nvPr/>
                    </p:nvSpPr>
                    <p:spPr>
                      <a:xfrm>
                        <a:off x="6041819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53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75" name="Freeform 1374"/>
                      <p:cNvSpPr/>
                      <p:nvPr/>
                    </p:nvSpPr>
                    <p:spPr>
                      <a:xfrm>
                        <a:off x="2363048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76" name="Freeform 1375"/>
                      <p:cNvSpPr/>
                      <p:nvPr/>
                    </p:nvSpPr>
                    <p:spPr>
                      <a:xfrm>
                        <a:off x="3630540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77" name="Freeform 1376"/>
                      <p:cNvSpPr/>
                      <p:nvPr/>
                    </p:nvSpPr>
                    <p:spPr>
                      <a:xfrm>
                        <a:off x="4818839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78" name="Freeform 1377"/>
                      <p:cNvSpPr/>
                      <p:nvPr/>
                    </p:nvSpPr>
                    <p:spPr>
                      <a:xfrm>
                        <a:off x="6086331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853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54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69" name="Freeform 1368"/>
                      <p:cNvSpPr/>
                      <p:nvPr/>
                    </p:nvSpPr>
                    <p:spPr>
                      <a:xfrm>
                        <a:off x="2388099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70" name="Freeform 1369"/>
                      <p:cNvSpPr/>
                      <p:nvPr/>
                    </p:nvSpPr>
                    <p:spPr>
                      <a:xfrm>
                        <a:off x="3576347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71" name="Freeform 1370"/>
                      <p:cNvSpPr/>
                      <p:nvPr/>
                    </p:nvSpPr>
                    <p:spPr>
                      <a:xfrm>
                        <a:off x="4843839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72" name="Freeform 1371"/>
                      <p:cNvSpPr/>
                      <p:nvPr/>
                    </p:nvSpPr>
                    <p:spPr>
                      <a:xfrm>
                        <a:off x="6032138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54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65" name="Freeform 1364"/>
                      <p:cNvSpPr/>
                      <p:nvPr/>
                    </p:nvSpPr>
                    <p:spPr>
                      <a:xfrm>
                        <a:off x="2353367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66" name="Freeform 1365"/>
                      <p:cNvSpPr/>
                      <p:nvPr/>
                    </p:nvSpPr>
                    <p:spPr>
                      <a:xfrm>
                        <a:off x="3620859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67" name="Freeform 1366"/>
                      <p:cNvSpPr/>
                      <p:nvPr/>
                    </p:nvSpPr>
                    <p:spPr>
                      <a:xfrm>
                        <a:off x="4809108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68" name="Freeform 1367"/>
                      <p:cNvSpPr/>
                      <p:nvPr/>
                    </p:nvSpPr>
                    <p:spPr>
                      <a:xfrm>
                        <a:off x="6076600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48550" name="Group 27"/>
                <p:cNvGrpSpPr>
                  <a:grpSpLocks/>
                </p:cNvGrpSpPr>
                <p:nvPr/>
              </p:nvGrpSpPr>
              <p:grpSpPr bwMode="auto">
                <a:xfrm>
                  <a:off x="42672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855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55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57" name="Freeform 4"/>
                      <p:cNvSpPr/>
                      <p:nvPr/>
                    </p:nvSpPr>
                    <p:spPr>
                      <a:xfrm>
                        <a:off x="2378368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58" name="Freeform 5"/>
                      <p:cNvSpPr/>
                      <p:nvPr/>
                    </p:nvSpPr>
                    <p:spPr>
                      <a:xfrm>
                        <a:off x="3566667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59" name="Freeform 6"/>
                      <p:cNvSpPr/>
                      <p:nvPr/>
                    </p:nvSpPr>
                    <p:spPr>
                      <a:xfrm>
                        <a:off x="4834159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60" name="Freeform 7"/>
                      <p:cNvSpPr/>
                      <p:nvPr/>
                    </p:nvSpPr>
                    <p:spPr>
                      <a:xfrm>
                        <a:off x="6022407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55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53" name="Freeform 1352"/>
                      <p:cNvSpPr/>
                      <p:nvPr/>
                    </p:nvSpPr>
                    <p:spPr>
                      <a:xfrm>
                        <a:off x="2343637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54" name="Freeform 1353"/>
                      <p:cNvSpPr/>
                      <p:nvPr/>
                    </p:nvSpPr>
                    <p:spPr>
                      <a:xfrm>
                        <a:off x="3611129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55" name="Freeform 1354"/>
                      <p:cNvSpPr/>
                      <p:nvPr/>
                    </p:nvSpPr>
                    <p:spPr>
                      <a:xfrm>
                        <a:off x="4799427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56" name="Freeform 1355"/>
                      <p:cNvSpPr/>
                      <p:nvPr/>
                    </p:nvSpPr>
                    <p:spPr>
                      <a:xfrm>
                        <a:off x="6066919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856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563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47" name="Freeform 1346"/>
                      <p:cNvSpPr/>
                      <p:nvPr/>
                    </p:nvSpPr>
                    <p:spPr>
                      <a:xfrm>
                        <a:off x="2368687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48" name="Freeform 1347"/>
                      <p:cNvSpPr/>
                      <p:nvPr/>
                    </p:nvSpPr>
                    <p:spPr>
                      <a:xfrm>
                        <a:off x="3556936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49" name="Freeform 1348"/>
                      <p:cNvSpPr/>
                      <p:nvPr/>
                    </p:nvSpPr>
                    <p:spPr>
                      <a:xfrm>
                        <a:off x="4824428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50" name="Freeform 1349"/>
                      <p:cNvSpPr/>
                      <p:nvPr/>
                    </p:nvSpPr>
                    <p:spPr>
                      <a:xfrm>
                        <a:off x="6012726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56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43" name="Freeform 1342"/>
                      <p:cNvSpPr/>
                      <p:nvPr/>
                    </p:nvSpPr>
                    <p:spPr>
                      <a:xfrm>
                        <a:off x="2333956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44" name="Freeform 1343"/>
                      <p:cNvSpPr/>
                      <p:nvPr/>
                    </p:nvSpPr>
                    <p:spPr>
                      <a:xfrm>
                        <a:off x="3601448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45" name="Freeform 1344"/>
                      <p:cNvSpPr/>
                      <p:nvPr/>
                    </p:nvSpPr>
                    <p:spPr>
                      <a:xfrm>
                        <a:off x="4789697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46" name="Freeform 1345"/>
                      <p:cNvSpPr/>
                      <p:nvPr/>
                    </p:nvSpPr>
                    <p:spPr>
                      <a:xfrm>
                        <a:off x="6057189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48573" name="Group 8"/>
              <p:cNvGrpSpPr>
                <a:grpSpLocks/>
              </p:cNvGrpSpPr>
              <p:nvPr/>
            </p:nvGrpSpPr>
            <p:grpSpPr bwMode="auto">
              <a:xfrm>
                <a:off x="2136835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333" name="Freeform 4"/>
                <p:cNvSpPr/>
                <p:nvPr/>
              </p:nvSpPr>
              <p:spPr>
                <a:xfrm>
                  <a:off x="2339102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" name="Freeform 5"/>
                <p:cNvSpPr/>
                <p:nvPr/>
              </p:nvSpPr>
              <p:spPr>
                <a:xfrm>
                  <a:off x="3553794" y="685872"/>
                  <a:ext cx="1290587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" name="Freeform 6"/>
                <p:cNvSpPr/>
                <p:nvPr/>
              </p:nvSpPr>
              <p:spPr>
                <a:xfrm>
                  <a:off x="4844382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" name="Freeform 7"/>
                <p:cNvSpPr/>
                <p:nvPr/>
              </p:nvSpPr>
              <p:spPr>
                <a:xfrm>
                  <a:off x="6059074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031" name="Straight Connector 1030"/>
              <p:cNvCxnSpPr/>
              <p:nvPr/>
            </p:nvCxnSpPr>
            <p:spPr>
              <a:xfrm>
                <a:off x="2065823" y="1682773"/>
                <a:ext cx="7050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8579" name="Group 8"/>
              <p:cNvGrpSpPr>
                <a:grpSpLocks/>
              </p:cNvGrpSpPr>
              <p:nvPr/>
            </p:nvGrpSpPr>
            <p:grpSpPr bwMode="auto">
              <a:xfrm>
                <a:off x="2316552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329" name="Freeform 4"/>
                <p:cNvSpPr/>
                <p:nvPr/>
              </p:nvSpPr>
              <p:spPr>
                <a:xfrm>
                  <a:off x="2334319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0" name="Freeform 5"/>
                <p:cNvSpPr/>
                <p:nvPr/>
              </p:nvSpPr>
              <p:spPr>
                <a:xfrm>
                  <a:off x="3549012" y="685872"/>
                  <a:ext cx="1290635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1" name="Freeform 6"/>
                <p:cNvSpPr/>
                <p:nvPr/>
              </p:nvSpPr>
              <p:spPr>
                <a:xfrm>
                  <a:off x="4839647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" name="Freeform 7"/>
                <p:cNvSpPr/>
                <p:nvPr/>
              </p:nvSpPr>
              <p:spPr>
                <a:xfrm>
                  <a:off x="6054340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033" name="Straight Connector 1032"/>
              <p:cNvCxnSpPr/>
              <p:nvPr/>
            </p:nvCxnSpPr>
            <p:spPr>
              <a:xfrm flipV="1">
                <a:off x="2245434" y="1676423"/>
                <a:ext cx="70502" cy="127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8585" name="Group 8"/>
              <p:cNvGrpSpPr>
                <a:grpSpLocks/>
              </p:cNvGrpSpPr>
              <p:nvPr/>
            </p:nvGrpSpPr>
            <p:grpSpPr bwMode="auto">
              <a:xfrm>
                <a:off x="2496269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325" name="Freeform 4"/>
                <p:cNvSpPr/>
                <p:nvPr/>
              </p:nvSpPr>
              <p:spPr>
                <a:xfrm>
                  <a:off x="2329537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6" name="Freeform 5"/>
                <p:cNvSpPr/>
                <p:nvPr/>
              </p:nvSpPr>
              <p:spPr>
                <a:xfrm>
                  <a:off x="3544230" y="685872"/>
                  <a:ext cx="1290587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7" name="Freeform 6"/>
                <p:cNvSpPr/>
                <p:nvPr/>
              </p:nvSpPr>
              <p:spPr>
                <a:xfrm>
                  <a:off x="4834817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8" name="Freeform 7"/>
                <p:cNvSpPr/>
                <p:nvPr/>
              </p:nvSpPr>
              <p:spPr>
                <a:xfrm>
                  <a:off x="6049510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035" name="Straight Connector 1034"/>
              <p:cNvCxnSpPr/>
              <p:nvPr/>
            </p:nvCxnSpPr>
            <p:spPr>
              <a:xfrm flipV="1">
                <a:off x="2425045" y="1676423"/>
                <a:ext cx="70502" cy="127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8591" name="Group 8"/>
              <p:cNvGrpSpPr>
                <a:grpSpLocks/>
              </p:cNvGrpSpPr>
              <p:nvPr/>
            </p:nvGrpSpPr>
            <p:grpSpPr bwMode="auto">
              <a:xfrm>
                <a:off x="2675985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321" name="Freeform 4"/>
                <p:cNvSpPr/>
                <p:nvPr/>
              </p:nvSpPr>
              <p:spPr>
                <a:xfrm>
                  <a:off x="2400745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2" name="Freeform 5"/>
                <p:cNvSpPr/>
                <p:nvPr/>
              </p:nvSpPr>
              <p:spPr>
                <a:xfrm>
                  <a:off x="3615438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3" name="Freeform 6"/>
                <p:cNvSpPr/>
                <p:nvPr/>
              </p:nvSpPr>
              <p:spPr>
                <a:xfrm>
                  <a:off x="4830130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4" name="Freeform 7"/>
                <p:cNvSpPr/>
                <p:nvPr/>
              </p:nvSpPr>
              <p:spPr>
                <a:xfrm>
                  <a:off x="6044823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037" name="Straight Connector 1036"/>
              <p:cNvCxnSpPr/>
              <p:nvPr/>
            </p:nvCxnSpPr>
            <p:spPr>
              <a:xfrm flipV="1">
                <a:off x="2604656" y="1676423"/>
                <a:ext cx="72181" cy="127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8597" name="Group 8"/>
              <p:cNvGrpSpPr>
                <a:grpSpLocks/>
              </p:cNvGrpSpPr>
              <p:nvPr/>
            </p:nvGrpSpPr>
            <p:grpSpPr bwMode="auto">
              <a:xfrm>
                <a:off x="2855702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317" name="Freeform 4"/>
                <p:cNvSpPr/>
                <p:nvPr/>
              </p:nvSpPr>
              <p:spPr>
                <a:xfrm>
                  <a:off x="2395915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8" name="Freeform 5"/>
                <p:cNvSpPr/>
                <p:nvPr/>
              </p:nvSpPr>
              <p:spPr>
                <a:xfrm>
                  <a:off x="3610608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9" name="Freeform 6"/>
                <p:cNvSpPr/>
                <p:nvPr/>
              </p:nvSpPr>
              <p:spPr>
                <a:xfrm>
                  <a:off x="4825300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0" name="Freeform 7"/>
                <p:cNvSpPr/>
                <p:nvPr/>
              </p:nvSpPr>
              <p:spPr>
                <a:xfrm>
                  <a:off x="6039993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039" name="Straight Connector 1038"/>
              <p:cNvCxnSpPr/>
              <p:nvPr/>
            </p:nvCxnSpPr>
            <p:spPr>
              <a:xfrm flipV="1">
                <a:off x="2784268" y="1676423"/>
                <a:ext cx="72180" cy="127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8603" name="Group 8"/>
              <p:cNvGrpSpPr>
                <a:grpSpLocks/>
              </p:cNvGrpSpPr>
              <p:nvPr/>
            </p:nvGrpSpPr>
            <p:grpSpPr bwMode="auto">
              <a:xfrm>
                <a:off x="3035419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313" name="Freeform 4"/>
                <p:cNvSpPr/>
                <p:nvPr/>
              </p:nvSpPr>
              <p:spPr>
                <a:xfrm>
                  <a:off x="2391180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4" name="Freeform 5"/>
                <p:cNvSpPr/>
                <p:nvPr/>
              </p:nvSpPr>
              <p:spPr>
                <a:xfrm>
                  <a:off x="3605873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5" name="Freeform 6"/>
                <p:cNvSpPr/>
                <p:nvPr/>
              </p:nvSpPr>
              <p:spPr>
                <a:xfrm>
                  <a:off x="4820566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6" name="Freeform 7"/>
                <p:cNvSpPr/>
                <p:nvPr/>
              </p:nvSpPr>
              <p:spPr>
                <a:xfrm>
                  <a:off x="6035259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041" name="Straight Connector 1040"/>
              <p:cNvCxnSpPr/>
              <p:nvPr/>
            </p:nvCxnSpPr>
            <p:spPr>
              <a:xfrm flipV="1">
                <a:off x="2963879" y="1676423"/>
                <a:ext cx="72181" cy="127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8609" name="Group 274"/>
              <p:cNvGrpSpPr>
                <a:grpSpLocks/>
              </p:cNvGrpSpPr>
              <p:nvPr/>
            </p:nvGrpSpPr>
            <p:grpSpPr bwMode="auto">
              <a:xfrm>
                <a:off x="3219449" y="1530351"/>
                <a:ext cx="826698" cy="304799"/>
                <a:chOff x="914400" y="685800"/>
                <a:chExt cx="6705600" cy="1830125"/>
              </a:xfrm>
            </p:grpSpPr>
            <p:grpSp>
              <p:nvGrpSpPr>
                <p:cNvPr id="448610" name="Group 26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861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61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09" name="Freeform 4"/>
                      <p:cNvSpPr/>
                      <p:nvPr/>
                    </p:nvSpPr>
                    <p:spPr>
                      <a:xfrm>
                        <a:off x="2377021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10" name="Freeform 5"/>
                      <p:cNvSpPr/>
                      <p:nvPr/>
                    </p:nvSpPr>
                    <p:spPr>
                      <a:xfrm>
                        <a:off x="3644513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11" name="Freeform 6"/>
                      <p:cNvSpPr/>
                      <p:nvPr/>
                    </p:nvSpPr>
                    <p:spPr>
                      <a:xfrm>
                        <a:off x="4832811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12" name="Freeform 7"/>
                      <p:cNvSpPr/>
                      <p:nvPr/>
                    </p:nvSpPr>
                    <p:spPr>
                      <a:xfrm>
                        <a:off x="6100303" y="685866"/>
                        <a:ext cx="1663558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61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305" name="Freeform 1304"/>
                      <p:cNvSpPr/>
                      <p:nvPr/>
                    </p:nvSpPr>
                    <p:spPr>
                      <a:xfrm>
                        <a:off x="2342289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06" name="Freeform 1305"/>
                      <p:cNvSpPr/>
                      <p:nvPr/>
                    </p:nvSpPr>
                    <p:spPr>
                      <a:xfrm>
                        <a:off x="3609781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07" name="Freeform 1306"/>
                      <p:cNvSpPr/>
                      <p:nvPr/>
                    </p:nvSpPr>
                    <p:spPr>
                      <a:xfrm>
                        <a:off x="479808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08" name="Freeform 1307"/>
                      <p:cNvSpPr/>
                      <p:nvPr/>
                    </p:nvSpPr>
                    <p:spPr>
                      <a:xfrm>
                        <a:off x="606557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862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623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99" name="Freeform 1298"/>
                      <p:cNvSpPr/>
                      <p:nvPr/>
                    </p:nvSpPr>
                    <p:spPr>
                      <a:xfrm>
                        <a:off x="2921843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00" name="Freeform 1299"/>
                      <p:cNvSpPr/>
                      <p:nvPr/>
                    </p:nvSpPr>
                    <p:spPr>
                      <a:xfrm>
                        <a:off x="4110141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01" name="Freeform 1300"/>
                      <p:cNvSpPr/>
                      <p:nvPr/>
                    </p:nvSpPr>
                    <p:spPr>
                      <a:xfrm>
                        <a:off x="5377633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02" name="Freeform 1301"/>
                      <p:cNvSpPr/>
                      <p:nvPr/>
                    </p:nvSpPr>
                    <p:spPr>
                      <a:xfrm>
                        <a:off x="6565882" y="685866"/>
                        <a:ext cx="71298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62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95" name="Freeform 1294"/>
                      <p:cNvSpPr/>
                      <p:nvPr/>
                    </p:nvSpPr>
                    <p:spPr>
                      <a:xfrm>
                        <a:off x="2887111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96" name="Freeform 1295"/>
                      <p:cNvSpPr/>
                      <p:nvPr/>
                    </p:nvSpPr>
                    <p:spPr>
                      <a:xfrm>
                        <a:off x="4154603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97" name="Freeform 1296"/>
                      <p:cNvSpPr/>
                      <p:nvPr/>
                    </p:nvSpPr>
                    <p:spPr>
                      <a:xfrm>
                        <a:off x="5342902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98" name="Freeform 1297"/>
                      <p:cNvSpPr/>
                      <p:nvPr/>
                    </p:nvSpPr>
                    <p:spPr>
                      <a:xfrm>
                        <a:off x="6610394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48633" name="Group 27"/>
                <p:cNvGrpSpPr>
                  <a:grpSpLocks/>
                </p:cNvGrpSpPr>
                <p:nvPr/>
              </p:nvGrpSpPr>
              <p:grpSpPr bwMode="auto">
                <a:xfrm>
                  <a:off x="42672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863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635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87" name="Freeform 4"/>
                      <p:cNvSpPr/>
                      <p:nvPr/>
                    </p:nvSpPr>
                    <p:spPr>
                      <a:xfrm>
                        <a:off x="291216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88" name="Freeform 5"/>
                      <p:cNvSpPr/>
                      <p:nvPr/>
                    </p:nvSpPr>
                    <p:spPr>
                      <a:xfrm>
                        <a:off x="4100411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89" name="Freeform 6"/>
                      <p:cNvSpPr/>
                      <p:nvPr/>
                    </p:nvSpPr>
                    <p:spPr>
                      <a:xfrm>
                        <a:off x="5367902" y="685866"/>
                        <a:ext cx="71298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90" name="Freeform 7"/>
                      <p:cNvSpPr/>
                      <p:nvPr/>
                    </p:nvSpPr>
                    <p:spPr>
                      <a:xfrm>
                        <a:off x="608089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64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83" name="Freeform 1282"/>
                      <p:cNvSpPr/>
                      <p:nvPr/>
                    </p:nvSpPr>
                    <p:spPr>
                      <a:xfrm>
                        <a:off x="2402121" y="685866"/>
                        <a:ext cx="1742801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84" name="Freeform 1283"/>
                      <p:cNvSpPr/>
                      <p:nvPr/>
                    </p:nvSpPr>
                    <p:spPr>
                      <a:xfrm>
                        <a:off x="414492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85" name="Freeform 1284"/>
                      <p:cNvSpPr/>
                      <p:nvPr/>
                    </p:nvSpPr>
                    <p:spPr>
                      <a:xfrm>
                        <a:off x="5333171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86" name="Freeform 1285"/>
                      <p:cNvSpPr/>
                      <p:nvPr/>
                    </p:nvSpPr>
                    <p:spPr>
                      <a:xfrm>
                        <a:off x="6600663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864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646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77" name="Freeform 1276"/>
                      <p:cNvSpPr/>
                      <p:nvPr/>
                    </p:nvSpPr>
                    <p:spPr>
                      <a:xfrm>
                        <a:off x="2902431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78" name="Freeform 1277"/>
                      <p:cNvSpPr/>
                      <p:nvPr/>
                    </p:nvSpPr>
                    <p:spPr>
                      <a:xfrm>
                        <a:off x="4090730" y="685866"/>
                        <a:ext cx="79218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79" name="Freeform 1278"/>
                      <p:cNvSpPr/>
                      <p:nvPr/>
                    </p:nvSpPr>
                    <p:spPr>
                      <a:xfrm>
                        <a:off x="488291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80" name="Freeform 1279"/>
                      <p:cNvSpPr/>
                      <p:nvPr/>
                    </p:nvSpPr>
                    <p:spPr>
                      <a:xfrm>
                        <a:off x="6071161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65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73" name="Freeform 1272"/>
                      <p:cNvSpPr/>
                      <p:nvPr/>
                    </p:nvSpPr>
                    <p:spPr>
                      <a:xfrm>
                        <a:off x="239239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74" name="Freeform 1273"/>
                      <p:cNvSpPr/>
                      <p:nvPr/>
                    </p:nvSpPr>
                    <p:spPr>
                      <a:xfrm>
                        <a:off x="3659882" y="685866"/>
                        <a:ext cx="1663608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75" name="Freeform 1274"/>
                      <p:cNvSpPr/>
                      <p:nvPr/>
                    </p:nvSpPr>
                    <p:spPr>
                      <a:xfrm>
                        <a:off x="532349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76" name="Freeform 1275"/>
                      <p:cNvSpPr/>
                      <p:nvPr/>
                    </p:nvSpPr>
                    <p:spPr>
                      <a:xfrm>
                        <a:off x="659098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1043" name="Straight Connector 1042"/>
              <p:cNvCxnSpPr/>
              <p:nvPr/>
            </p:nvCxnSpPr>
            <p:spPr>
              <a:xfrm>
                <a:off x="3143490" y="1682773"/>
                <a:ext cx="7553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Arrow Connector 1043"/>
              <p:cNvCxnSpPr/>
              <p:nvPr/>
            </p:nvCxnSpPr>
            <p:spPr>
              <a:xfrm flipV="1">
                <a:off x="1238268" y="1649434"/>
                <a:ext cx="6934336" cy="333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8658" name="Group 274"/>
              <p:cNvGrpSpPr>
                <a:grpSpLocks/>
              </p:cNvGrpSpPr>
              <p:nvPr/>
            </p:nvGrpSpPr>
            <p:grpSpPr bwMode="auto">
              <a:xfrm>
                <a:off x="4038600" y="1530351"/>
                <a:ext cx="826698" cy="304799"/>
                <a:chOff x="914400" y="685800"/>
                <a:chExt cx="6705600" cy="1830125"/>
              </a:xfrm>
            </p:grpSpPr>
            <p:grpSp>
              <p:nvGrpSpPr>
                <p:cNvPr id="448659" name="Group 26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866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661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63" name="Freeform 4"/>
                      <p:cNvSpPr/>
                      <p:nvPr/>
                    </p:nvSpPr>
                    <p:spPr>
                      <a:xfrm>
                        <a:off x="237752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64" name="Freeform 5"/>
                      <p:cNvSpPr/>
                      <p:nvPr/>
                    </p:nvSpPr>
                    <p:spPr>
                      <a:xfrm>
                        <a:off x="3645012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65" name="Freeform 6"/>
                      <p:cNvSpPr/>
                      <p:nvPr/>
                    </p:nvSpPr>
                    <p:spPr>
                      <a:xfrm>
                        <a:off x="483331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66" name="Freeform 7"/>
                      <p:cNvSpPr/>
                      <p:nvPr/>
                    </p:nvSpPr>
                    <p:spPr>
                      <a:xfrm>
                        <a:off x="6100802" y="685866"/>
                        <a:ext cx="1663558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666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59" name="Freeform 1258"/>
                      <p:cNvSpPr/>
                      <p:nvPr/>
                    </p:nvSpPr>
                    <p:spPr>
                      <a:xfrm>
                        <a:off x="2342788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60" name="Freeform 1259"/>
                      <p:cNvSpPr/>
                      <p:nvPr/>
                    </p:nvSpPr>
                    <p:spPr>
                      <a:xfrm>
                        <a:off x="3610280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61" name="Freeform 1260"/>
                      <p:cNvSpPr/>
                      <p:nvPr/>
                    </p:nvSpPr>
                    <p:spPr>
                      <a:xfrm>
                        <a:off x="4798579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62" name="Freeform 1261"/>
                      <p:cNvSpPr/>
                      <p:nvPr/>
                    </p:nvSpPr>
                    <p:spPr>
                      <a:xfrm>
                        <a:off x="6066071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867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67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53" name="Freeform 1252"/>
                      <p:cNvSpPr/>
                      <p:nvPr/>
                    </p:nvSpPr>
                    <p:spPr>
                      <a:xfrm>
                        <a:off x="2922342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54" name="Freeform 1253"/>
                      <p:cNvSpPr/>
                      <p:nvPr/>
                    </p:nvSpPr>
                    <p:spPr>
                      <a:xfrm>
                        <a:off x="411064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55" name="Freeform 1254"/>
                      <p:cNvSpPr/>
                      <p:nvPr/>
                    </p:nvSpPr>
                    <p:spPr>
                      <a:xfrm>
                        <a:off x="537813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56" name="Freeform 1255"/>
                      <p:cNvSpPr/>
                      <p:nvPr/>
                    </p:nvSpPr>
                    <p:spPr>
                      <a:xfrm>
                        <a:off x="6566381" y="685866"/>
                        <a:ext cx="71298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67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49" name="Freeform 1248"/>
                      <p:cNvSpPr/>
                      <p:nvPr/>
                    </p:nvSpPr>
                    <p:spPr>
                      <a:xfrm>
                        <a:off x="288761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50" name="Freeform 1249"/>
                      <p:cNvSpPr/>
                      <p:nvPr/>
                    </p:nvSpPr>
                    <p:spPr>
                      <a:xfrm>
                        <a:off x="4155102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51" name="Freeform 1250"/>
                      <p:cNvSpPr/>
                      <p:nvPr/>
                    </p:nvSpPr>
                    <p:spPr>
                      <a:xfrm>
                        <a:off x="5343401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52" name="Freeform 1251"/>
                      <p:cNvSpPr/>
                      <p:nvPr/>
                    </p:nvSpPr>
                    <p:spPr>
                      <a:xfrm>
                        <a:off x="6610893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48682" name="Group 27"/>
                <p:cNvGrpSpPr>
                  <a:grpSpLocks/>
                </p:cNvGrpSpPr>
                <p:nvPr/>
              </p:nvGrpSpPr>
              <p:grpSpPr bwMode="auto">
                <a:xfrm>
                  <a:off x="42672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868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684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41" name="Freeform 4"/>
                      <p:cNvSpPr/>
                      <p:nvPr/>
                    </p:nvSpPr>
                    <p:spPr>
                      <a:xfrm>
                        <a:off x="2912661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42" name="Freeform 5"/>
                      <p:cNvSpPr/>
                      <p:nvPr/>
                    </p:nvSpPr>
                    <p:spPr>
                      <a:xfrm>
                        <a:off x="410091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43" name="Freeform 6"/>
                      <p:cNvSpPr/>
                      <p:nvPr/>
                    </p:nvSpPr>
                    <p:spPr>
                      <a:xfrm>
                        <a:off x="5368401" y="685866"/>
                        <a:ext cx="71298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44" name="Freeform 7"/>
                      <p:cNvSpPr/>
                      <p:nvPr/>
                    </p:nvSpPr>
                    <p:spPr>
                      <a:xfrm>
                        <a:off x="6081391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68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37" name="Freeform 1236"/>
                      <p:cNvSpPr/>
                      <p:nvPr/>
                    </p:nvSpPr>
                    <p:spPr>
                      <a:xfrm>
                        <a:off x="2402620" y="685866"/>
                        <a:ext cx="1742801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38" name="Freeform 1237"/>
                      <p:cNvSpPr/>
                      <p:nvPr/>
                    </p:nvSpPr>
                    <p:spPr>
                      <a:xfrm>
                        <a:off x="4145421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39" name="Freeform 1238"/>
                      <p:cNvSpPr/>
                      <p:nvPr/>
                    </p:nvSpPr>
                    <p:spPr>
                      <a:xfrm>
                        <a:off x="533367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40" name="Freeform 1239"/>
                      <p:cNvSpPr/>
                      <p:nvPr/>
                    </p:nvSpPr>
                    <p:spPr>
                      <a:xfrm>
                        <a:off x="6601162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869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695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31" name="Freeform 1230"/>
                      <p:cNvSpPr/>
                      <p:nvPr/>
                    </p:nvSpPr>
                    <p:spPr>
                      <a:xfrm>
                        <a:off x="2902930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32" name="Freeform 1231"/>
                      <p:cNvSpPr/>
                      <p:nvPr/>
                    </p:nvSpPr>
                    <p:spPr>
                      <a:xfrm>
                        <a:off x="4091229" y="685866"/>
                        <a:ext cx="79218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33" name="Freeform 1232"/>
                      <p:cNvSpPr/>
                      <p:nvPr/>
                    </p:nvSpPr>
                    <p:spPr>
                      <a:xfrm>
                        <a:off x="4883411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34" name="Freeform 1233"/>
                      <p:cNvSpPr/>
                      <p:nvPr/>
                    </p:nvSpPr>
                    <p:spPr>
                      <a:xfrm>
                        <a:off x="6071660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70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27" name="Freeform 1226"/>
                      <p:cNvSpPr/>
                      <p:nvPr/>
                    </p:nvSpPr>
                    <p:spPr>
                      <a:xfrm>
                        <a:off x="2392889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28" name="Freeform 1227"/>
                      <p:cNvSpPr/>
                      <p:nvPr/>
                    </p:nvSpPr>
                    <p:spPr>
                      <a:xfrm>
                        <a:off x="3660381" y="685866"/>
                        <a:ext cx="1663608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29" name="Freeform 1228"/>
                      <p:cNvSpPr/>
                      <p:nvPr/>
                    </p:nvSpPr>
                    <p:spPr>
                      <a:xfrm>
                        <a:off x="5323989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30" name="Freeform 1229"/>
                      <p:cNvSpPr/>
                      <p:nvPr/>
                    </p:nvSpPr>
                    <p:spPr>
                      <a:xfrm>
                        <a:off x="6591481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48705" name="Group 274"/>
              <p:cNvGrpSpPr>
                <a:grpSpLocks/>
              </p:cNvGrpSpPr>
              <p:nvPr/>
            </p:nvGrpSpPr>
            <p:grpSpPr bwMode="auto">
              <a:xfrm>
                <a:off x="4838700" y="1530351"/>
                <a:ext cx="826698" cy="304799"/>
                <a:chOff x="914400" y="685800"/>
                <a:chExt cx="6705600" cy="1830125"/>
              </a:xfrm>
            </p:grpSpPr>
            <p:grpSp>
              <p:nvGrpSpPr>
                <p:cNvPr id="448706" name="Group 26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8707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708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17" name="Freeform 4"/>
                      <p:cNvSpPr/>
                      <p:nvPr/>
                    </p:nvSpPr>
                    <p:spPr>
                      <a:xfrm>
                        <a:off x="2405714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18" name="Freeform 5"/>
                      <p:cNvSpPr/>
                      <p:nvPr/>
                    </p:nvSpPr>
                    <p:spPr>
                      <a:xfrm>
                        <a:off x="3593963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19" name="Freeform 6"/>
                      <p:cNvSpPr/>
                      <p:nvPr/>
                    </p:nvSpPr>
                    <p:spPr>
                      <a:xfrm>
                        <a:off x="4861455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20" name="Freeform 7"/>
                      <p:cNvSpPr/>
                      <p:nvPr/>
                    </p:nvSpPr>
                    <p:spPr>
                      <a:xfrm>
                        <a:off x="6049753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71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13" name="Freeform 1212"/>
                      <p:cNvSpPr/>
                      <p:nvPr/>
                    </p:nvSpPr>
                    <p:spPr>
                      <a:xfrm>
                        <a:off x="2370983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14" name="Freeform 1213"/>
                      <p:cNvSpPr/>
                      <p:nvPr/>
                    </p:nvSpPr>
                    <p:spPr>
                      <a:xfrm>
                        <a:off x="3638475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15" name="Freeform 1214"/>
                      <p:cNvSpPr/>
                      <p:nvPr/>
                    </p:nvSpPr>
                    <p:spPr>
                      <a:xfrm>
                        <a:off x="4826723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16" name="Freeform 1215"/>
                      <p:cNvSpPr/>
                      <p:nvPr/>
                    </p:nvSpPr>
                    <p:spPr>
                      <a:xfrm>
                        <a:off x="6094215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871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719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07" name="Freeform 1206"/>
                      <p:cNvSpPr/>
                      <p:nvPr/>
                    </p:nvSpPr>
                    <p:spPr>
                      <a:xfrm>
                        <a:off x="2395983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8" name="Freeform 1207"/>
                      <p:cNvSpPr/>
                      <p:nvPr/>
                    </p:nvSpPr>
                    <p:spPr>
                      <a:xfrm>
                        <a:off x="3584282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9" name="Freeform 1208"/>
                      <p:cNvSpPr/>
                      <p:nvPr/>
                    </p:nvSpPr>
                    <p:spPr>
                      <a:xfrm>
                        <a:off x="4851774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10" name="Freeform 1209"/>
                      <p:cNvSpPr/>
                      <p:nvPr/>
                    </p:nvSpPr>
                    <p:spPr>
                      <a:xfrm>
                        <a:off x="6040022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72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203" name="Freeform 1202"/>
                      <p:cNvSpPr/>
                      <p:nvPr/>
                    </p:nvSpPr>
                    <p:spPr>
                      <a:xfrm>
                        <a:off x="2361252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4" name="Freeform 1203"/>
                      <p:cNvSpPr/>
                      <p:nvPr/>
                    </p:nvSpPr>
                    <p:spPr>
                      <a:xfrm>
                        <a:off x="3628744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" name="Freeform 1204"/>
                      <p:cNvSpPr/>
                      <p:nvPr/>
                    </p:nvSpPr>
                    <p:spPr>
                      <a:xfrm>
                        <a:off x="4817042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6" name="Freeform 1205"/>
                      <p:cNvSpPr/>
                      <p:nvPr/>
                    </p:nvSpPr>
                    <p:spPr>
                      <a:xfrm>
                        <a:off x="6084534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48729" name="Group 27"/>
                <p:cNvGrpSpPr>
                  <a:grpSpLocks/>
                </p:cNvGrpSpPr>
                <p:nvPr/>
              </p:nvGrpSpPr>
              <p:grpSpPr bwMode="auto">
                <a:xfrm>
                  <a:off x="42672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873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731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195" name="Freeform 4"/>
                      <p:cNvSpPr/>
                      <p:nvPr/>
                    </p:nvSpPr>
                    <p:spPr>
                      <a:xfrm>
                        <a:off x="238630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6" name="Freeform 5"/>
                      <p:cNvSpPr/>
                      <p:nvPr/>
                    </p:nvSpPr>
                    <p:spPr>
                      <a:xfrm>
                        <a:off x="3574551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7" name="Freeform 6"/>
                      <p:cNvSpPr/>
                      <p:nvPr/>
                    </p:nvSpPr>
                    <p:spPr>
                      <a:xfrm>
                        <a:off x="4842043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8" name="Freeform 7"/>
                      <p:cNvSpPr/>
                      <p:nvPr/>
                    </p:nvSpPr>
                    <p:spPr>
                      <a:xfrm>
                        <a:off x="603034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736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191" name="Freeform 1190"/>
                      <p:cNvSpPr/>
                      <p:nvPr/>
                    </p:nvSpPr>
                    <p:spPr>
                      <a:xfrm>
                        <a:off x="2351571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2" name="Freeform 1191"/>
                      <p:cNvSpPr/>
                      <p:nvPr/>
                    </p:nvSpPr>
                    <p:spPr>
                      <a:xfrm>
                        <a:off x="3619063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3" name="Freeform 1192"/>
                      <p:cNvSpPr/>
                      <p:nvPr/>
                    </p:nvSpPr>
                    <p:spPr>
                      <a:xfrm>
                        <a:off x="4807312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94" name="Freeform 1193"/>
                      <p:cNvSpPr/>
                      <p:nvPr/>
                    </p:nvSpPr>
                    <p:spPr>
                      <a:xfrm>
                        <a:off x="6074804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874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74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185" name="Freeform 1184"/>
                      <p:cNvSpPr/>
                      <p:nvPr/>
                    </p:nvSpPr>
                    <p:spPr>
                      <a:xfrm>
                        <a:off x="2376572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86" name="Freeform 1185"/>
                      <p:cNvSpPr/>
                      <p:nvPr/>
                    </p:nvSpPr>
                    <p:spPr>
                      <a:xfrm>
                        <a:off x="356487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87" name="Freeform 1186"/>
                      <p:cNvSpPr/>
                      <p:nvPr/>
                    </p:nvSpPr>
                    <p:spPr>
                      <a:xfrm>
                        <a:off x="483236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88" name="Freeform 1187"/>
                      <p:cNvSpPr/>
                      <p:nvPr/>
                    </p:nvSpPr>
                    <p:spPr>
                      <a:xfrm>
                        <a:off x="6020611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74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181" name="Freeform 1180"/>
                      <p:cNvSpPr/>
                      <p:nvPr/>
                    </p:nvSpPr>
                    <p:spPr>
                      <a:xfrm>
                        <a:off x="2341840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82" name="Freeform 1181"/>
                      <p:cNvSpPr/>
                      <p:nvPr/>
                    </p:nvSpPr>
                    <p:spPr>
                      <a:xfrm>
                        <a:off x="3609332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83" name="Freeform 1182"/>
                      <p:cNvSpPr/>
                      <p:nvPr/>
                    </p:nvSpPr>
                    <p:spPr>
                      <a:xfrm>
                        <a:off x="4797631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84" name="Freeform 1183"/>
                      <p:cNvSpPr/>
                      <p:nvPr/>
                    </p:nvSpPr>
                    <p:spPr>
                      <a:xfrm>
                        <a:off x="6065123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48752" name="Group 14"/>
              <p:cNvGrpSpPr>
                <a:grpSpLocks/>
              </p:cNvGrpSpPr>
              <p:nvPr/>
            </p:nvGrpSpPr>
            <p:grpSpPr bwMode="auto">
              <a:xfrm>
                <a:off x="5638800" y="1530351"/>
                <a:ext cx="206675" cy="304799"/>
                <a:chOff x="-152400" y="762000"/>
                <a:chExt cx="9753600" cy="1830125"/>
              </a:xfrm>
            </p:grpSpPr>
            <p:grpSp>
              <p:nvGrpSpPr>
                <p:cNvPr id="448753" name="Group 8"/>
                <p:cNvGrpSpPr>
                  <a:grpSpLocks/>
                </p:cNvGrpSpPr>
                <p:nvPr/>
              </p:nvGrpSpPr>
              <p:grpSpPr bwMode="auto">
                <a:xfrm>
                  <a:off x="4724400" y="762000"/>
                  <a:ext cx="4876800" cy="1830125"/>
                  <a:chOff x="2362200" y="685800"/>
                  <a:chExt cx="4876800" cy="1830125"/>
                </a:xfrm>
              </p:grpSpPr>
              <p:sp>
                <p:nvSpPr>
                  <p:cNvPr id="1171" name="Freeform 4"/>
                  <p:cNvSpPr/>
                  <p:nvPr/>
                </p:nvSpPr>
                <p:spPr>
                  <a:xfrm>
                    <a:off x="2909168" y="685866"/>
                    <a:ext cx="1188299" cy="1830263"/>
                  </a:xfrm>
                  <a:custGeom>
                    <a:avLst/>
                    <a:gdLst>
                      <a:gd name="connsiteX0" fmla="*/ 0 w 7323152"/>
                      <a:gd name="connsiteY0" fmla="*/ 923676 h 1830125"/>
                      <a:gd name="connsiteX1" fmla="*/ 922352 w 7323152"/>
                      <a:gd name="connsiteY1" fmla="*/ 1325 h 1830125"/>
                      <a:gd name="connsiteX2" fmla="*/ 1836752 w 7323152"/>
                      <a:gd name="connsiteY2" fmla="*/ 915725 h 1830125"/>
                      <a:gd name="connsiteX3" fmla="*/ 2751152 w 7323152"/>
                      <a:gd name="connsiteY3" fmla="*/ 1830125 h 1830125"/>
                      <a:gd name="connsiteX4" fmla="*/ 3665552 w 7323152"/>
                      <a:gd name="connsiteY4" fmla="*/ 915725 h 1830125"/>
                      <a:gd name="connsiteX5" fmla="*/ 4579952 w 7323152"/>
                      <a:gd name="connsiteY5" fmla="*/ 1325 h 1830125"/>
                      <a:gd name="connsiteX6" fmla="*/ 5494352 w 7323152"/>
                      <a:gd name="connsiteY6" fmla="*/ 915725 h 1830125"/>
                      <a:gd name="connsiteX7" fmla="*/ 6408752 w 7323152"/>
                      <a:gd name="connsiteY7" fmla="*/ 1830125 h 1830125"/>
                      <a:gd name="connsiteX8" fmla="*/ 7323152 w 7323152"/>
                      <a:gd name="connsiteY8" fmla="*/ 915725 h 1830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3152" h="1830125">
                        <a:moveTo>
                          <a:pt x="0" y="923676"/>
                        </a:moveTo>
                        <a:cubicBezTo>
                          <a:pt x="308113" y="463163"/>
                          <a:pt x="616227" y="2650"/>
                          <a:pt x="922352" y="1325"/>
                        </a:cubicBezTo>
                        <a:cubicBezTo>
                          <a:pt x="1228477" y="0"/>
                          <a:pt x="1836752" y="915725"/>
                          <a:pt x="1836752" y="915725"/>
                        </a:cubicBezTo>
                        <a:cubicBezTo>
                          <a:pt x="2141552" y="1220525"/>
                          <a:pt x="2446352" y="1830125"/>
                          <a:pt x="2751152" y="1830125"/>
                        </a:cubicBezTo>
                        <a:cubicBezTo>
                          <a:pt x="3055952" y="1830125"/>
                          <a:pt x="3665552" y="915725"/>
                          <a:pt x="3665552" y="915725"/>
                        </a:cubicBezTo>
                        <a:cubicBezTo>
                          <a:pt x="3970352" y="610925"/>
                          <a:pt x="4275152" y="1325"/>
                          <a:pt x="4579952" y="1325"/>
                        </a:cubicBezTo>
                        <a:cubicBezTo>
                          <a:pt x="4884752" y="1325"/>
                          <a:pt x="5494352" y="915725"/>
                          <a:pt x="5494352" y="915725"/>
                        </a:cubicBezTo>
                        <a:cubicBezTo>
                          <a:pt x="5799152" y="1220525"/>
                          <a:pt x="6103952" y="1830125"/>
                          <a:pt x="6408752" y="1830125"/>
                        </a:cubicBezTo>
                        <a:cubicBezTo>
                          <a:pt x="6713552" y="1830125"/>
                          <a:pt x="7186655" y="1065475"/>
                          <a:pt x="7323152" y="9157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2" name="Freeform 5"/>
                  <p:cNvSpPr/>
                  <p:nvPr/>
                </p:nvSpPr>
                <p:spPr>
                  <a:xfrm>
                    <a:off x="4097466" y="685866"/>
                    <a:ext cx="1267492" cy="1830263"/>
                  </a:xfrm>
                  <a:custGeom>
                    <a:avLst/>
                    <a:gdLst>
                      <a:gd name="connsiteX0" fmla="*/ 0 w 7323152"/>
                      <a:gd name="connsiteY0" fmla="*/ 923676 h 1830125"/>
                      <a:gd name="connsiteX1" fmla="*/ 922352 w 7323152"/>
                      <a:gd name="connsiteY1" fmla="*/ 1325 h 1830125"/>
                      <a:gd name="connsiteX2" fmla="*/ 1836752 w 7323152"/>
                      <a:gd name="connsiteY2" fmla="*/ 915725 h 1830125"/>
                      <a:gd name="connsiteX3" fmla="*/ 2751152 w 7323152"/>
                      <a:gd name="connsiteY3" fmla="*/ 1830125 h 1830125"/>
                      <a:gd name="connsiteX4" fmla="*/ 3665552 w 7323152"/>
                      <a:gd name="connsiteY4" fmla="*/ 915725 h 1830125"/>
                      <a:gd name="connsiteX5" fmla="*/ 4579952 w 7323152"/>
                      <a:gd name="connsiteY5" fmla="*/ 1325 h 1830125"/>
                      <a:gd name="connsiteX6" fmla="*/ 5494352 w 7323152"/>
                      <a:gd name="connsiteY6" fmla="*/ 915725 h 1830125"/>
                      <a:gd name="connsiteX7" fmla="*/ 6408752 w 7323152"/>
                      <a:gd name="connsiteY7" fmla="*/ 1830125 h 1830125"/>
                      <a:gd name="connsiteX8" fmla="*/ 7323152 w 7323152"/>
                      <a:gd name="connsiteY8" fmla="*/ 915725 h 1830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3152" h="1830125">
                        <a:moveTo>
                          <a:pt x="0" y="923676"/>
                        </a:moveTo>
                        <a:cubicBezTo>
                          <a:pt x="308113" y="463163"/>
                          <a:pt x="616227" y="2650"/>
                          <a:pt x="922352" y="1325"/>
                        </a:cubicBezTo>
                        <a:cubicBezTo>
                          <a:pt x="1228477" y="0"/>
                          <a:pt x="1836752" y="915725"/>
                          <a:pt x="1836752" y="915725"/>
                        </a:cubicBezTo>
                        <a:cubicBezTo>
                          <a:pt x="2141552" y="1220525"/>
                          <a:pt x="2446352" y="1830125"/>
                          <a:pt x="2751152" y="1830125"/>
                        </a:cubicBezTo>
                        <a:cubicBezTo>
                          <a:pt x="3055952" y="1830125"/>
                          <a:pt x="3665552" y="915725"/>
                          <a:pt x="3665552" y="915725"/>
                        </a:cubicBezTo>
                        <a:cubicBezTo>
                          <a:pt x="3970352" y="610925"/>
                          <a:pt x="4275152" y="1325"/>
                          <a:pt x="4579952" y="1325"/>
                        </a:cubicBezTo>
                        <a:cubicBezTo>
                          <a:pt x="4884752" y="1325"/>
                          <a:pt x="5494352" y="915725"/>
                          <a:pt x="5494352" y="915725"/>
                        </a:cubicBezTo>
                        <a:cubicBezTo>
                          <a:pt x="5799152" y="1220525"/>
                          <a:pt x="6103952" y="1830125"/>
                          <a:pt x="6408752" y="1830125"/>
                        </a:cubicBezTo>
                        <a:cubicBezTo>
                          <a:pt x="6713552" y="1830125"/>
                          <a:pt x="7186655" y="1065475"/>
                          <a:pt x="7323152" y="9157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3" name="Freeform 6"/>
                  <p:cNvSpPr/>
                  <p:nvPr/>
                </p:nvSpPr>
                <p:spPr>
                  <a:xfrm>
                    <a:off x="5364958" y="685866"/>
                    <a:ext cx="712939" cy="1830263"/>
                  </a:xfrm>
                  <a:custGeom>
                    <a:avLst/>
                    <a:gdLst>
                      <a:gd name="connsiteX0" fmla="*/ 0 w 7323152"/>
                      <a:gd name="connsiteY0" fmla="*/ 923676 h 1830125"/>
                      <a:gd name="connsiteX1" fmla="*/ 922352 w 7323152"/>
                      <a:gd name="connsiteY1" fmla="*/ 1325 h 1830125"/>
                      <a:gd name="connsiteX2" fmla="*/ 1836752 w 7323152"/>
                      <a:gd name="connsiteY2" fmla="*/ 915725 h 1830125"/>
                      <a:gd name="connsiteX3" fmla="*/ 2751152 w 7323152"/>
                      <a:gd name="connsiteY3" fmla="*/ 1830125 h 1830125"/>
                      <a:gd name="connsiteX4" fmla="*/ 3665552 w 7323152"/>
                      <a:gd name="connsiteY4" fmla="*/ 915725 h 1830125"/>
                      <a:gd name="connsiteX5" fmla="*/ 4579952 w 7323152"/>
                      <a:gd name="connsiteY5" fmla="*/ 1325 h 1830125"/>
                      <a:gd name="connsiteX6" fmla="*/ 5494352 w 7323152"/>
                      <a:gd name="connsiteY6" fmla="*/ 915725 h 1830125"/>
                      <a:gd name="connsiteX7" fmla="*/ 6408752 w 7323152"/>
                      <a:gd name="connsiteY7" fmla="*/ 1830125 h 1830125"/>
                      <a:gd name="connsiteX8" fmla="*/ 7323152 w 7323152"/>
                      <a:gd name="connsiteY8" fmla="*/ 915725 h 1830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3152" h="1830125">
                        <a:moveTo>
                          <a:pt x="0" y="923676"/>
                        </a:moveTo>
                        <a:cubicBezTo>
                          <a:pt x="308113" y="463163"/>
                          <a:pt x="616227" y="2650"/>
                          <a:pt x="922352" y="1325"/>
                        </a:cubicBezTo>
                        <a:cubicBezTo>
                          <a:pt x="1228477" y="0"/>
                          <a:pt x="1836752" y="915725"/>
                          <a:pt x="1836752" y="915725"/>
                        </a:cubicBezTo>
                        <a:cubicBezTo>
                          <a:pt x="2141552" y="1220525"/>
                          <a:pt x="2446352" y="1830125"/>
                          <a:pt x="2751152" y="1830125"/>
                        </a:cubicBezTo>
                        <a:cubicBezTo>
                          <a:pt x="3055952" y="1830125"/>
                          <a:pt x="3665552" y="915725"/>
                          <a:pt x="3665552" y="915725"/>
                        </a:cubicBezTo>
                        <a:cubicBezTo>
                          <a:pt x="3970352" y="610925"/>
                          <a:pt x="4275152" y="1325"/>
                          <a:pt x="4579952" y="1325"/>
                        </a:cubicBezTo>
                        <a:cubicBezTo>
                          <a:pt x="4884752" y="1325"/>
                          <a:pt x="5494352" y="915725"/>
                          <a:pt x="5494352" y="915725"/>
                        </a:cubicBezTo>
                        <a:cubicBezTo>
                          <a:pt x="5799152" y="1220525"/>
                          <a:pt x="6103952" y="1830125"/>
                          <a:pt x="6408752" y="1830125"/>
                        </a:cubicBezTo>
                        <a:cubicBezTo>
                          <a:pt x="6713552" y="1830125"/>
                          <a:pt x="7186655" y="1065475"/>
                          <a:pt x="7323152" y="9157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4" name="Freeform 7"/>
                  <p:cNvSpPr/>
                  <p:nvPr/>
                </p:nvSpPr>
                <p:spPr>
                  <a:xfrm>
                    <a:off x="6077898" y="685866"/>
                    <a:ext cx="1188299" cy="1830263"/>
                  </a:xfrm>
                  <a:custGeom>
                    <a:avLst/>
                    <a:gdLst>
                      <a:gd name="connsiteX0" fmla="*/ 0 w 7323152"/>
                      <a:gd name="connsiteY0" fmla="*/ 923676 h 1830125"/>
                      <a:gd name="connsiteX1" fmla="*/ 922352 w 7323152"/>
                      <a:gd name="connsiteY1" fmla="*/ 1325 h 1830125"/>
                      <a:gd name="connsiteX2" fmla="*/ 1836752 w 7323152"/>
                      <a:gd name="connsiteY2" fmla="*/ 915725 h 1830125"/>
                      <a:gd name="connsiteX3" fmla="*/ 2751152 w 7323152"/>
                      <a:gd name="connsiteY3" fmla="*/ 1830125 h 1830125"/>
                      <a:gd name="connsiteX4" fmla="*/ 3665552 w 7323152"/>
                      <a:gd name="connsiteY4" fmla="*/ 915725 h 1830125"/>
                      <a:gd name="connsiteX5" fmla="*/ 4579952 w 7323152"/>
                      <a:gd name="connsiteY5" fmla="*/ 1325 h 1830125"/>
                      <a:gd name="connsiteX6" fmla="*/ 5494352 w 7323152"/>
                      <a:gd name="connsiteY6" fmla="*/ 915725 h 1830125"/>
                      <a:gd name="connsiteX7" fmla="*/ 6408752 w 7323152"/>
                      <a:gd name="connsiteY7" fmla="*/ 1830125 h 1830125"/>
                      <a:gd name="connsiteX8" fmla="*/ 7323152 w 7323152"/>
                      <a:gd name="connsiteY8" fmla="*/ 915725 h 1830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3152" h="1830125">
                        <a:moveTo>
                          <a:pt x="0" y="923676"/>
                        </a:moveTo>
                        <a:cubicBezTo>
                          <a:pt x="308113" y="463163"/>
                          <a:pt x="616227" y="2650"/>
                          <a:pt x="922352" y="1325"/>
                        </a:cubicBezTo>
                        <a:cubicBezTo>
                          <a:pt x="1228477" y="0"/>
                          <a:pt x="1836752" y="915725"/>
                          <a:pt x="1836752" y="915725"/>
                        </a:cubicBezTo>
                        <a:cubicBezTo>
                          <a:pt x="2141552" y="1220525"/>
                          <a:pt x="2446352" y="1830125"/>
                          <a:pt x="2751152" y="1830125"/>
                        </a:cubicBezTo>
                        <a:cubicBezTo>
                          <a:pt x="3055952" y="1830125"/>
                          <a:pt x="3665552" y="915725"/>
                          <a:pt x="3665552" y="915725"/>
                        </a:cubicBezTo>
                        <a:cubicBezTo>
                          <a:pt x="3970352" y="610925"/>
                          <a:pt x="4275152" y="1325"/>
                          <a:pt x="4579952" y="1325"/>
                        </a:cubicBezTo>
                        <a:cubicBezTo>
                          <a:pt x="4884752" y="1325"/>
                          <a:pt x="5494352" y="915725"/>
                          <a:pt x="5494352" y="915725"/>
                        </a:cubicBezTo>
                        <a:cubicBezTo>
                          <a:pt x="5799152" y="1220525"/>
                          <a:pt x="6103952" y="1830125"/>
                          <a:pt x="6408752" y="1830125"/>
                        </a:cubicBezTo>
                        <a:cubicBezTo>
                          <a:pt x="6713552" y="1830125"/>
                          <a:pt x="7186655" y="1065475"/>
                          <a:pt x="7323152" y="9157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48758" name="Group 9"/>
                <p:cNvGrpSpPr>
                  <a:grpSpLocks/>
                </p:cNvGrpSpPr>
                <p:nvPr/>
              </p:nvGrpSpPr>
              <p:grpSpPr bwMode="auto">
                <a:xfrm>
                  <a:off x="-152400" y="762000"/>
                  <a:ext cx="4876800" cy="1830125"/>
                  <a:chOff x="2362200" y="685800"/>
                  <a:chExt cx="4876800" cy="1830125"/>
                </a:xfrm>
              </p:grpSpPr>
              <p:sp>
                <p:nvSpPr>
                  <p:cNvPr id="1167" name="Freeform 1166"/>
                  <p:cNvSpPr/>
                  <p:nvPr/>
                </p:nvSpPr>
                <p:spPr>
                  <a:xfrm>
                    <a:off x="2399127" y="685866"/>
                    <a:ext cx="1742801" cy="1830263"/>
                  </a:xfrm>
                  <a:custGeom>
                    <a:avLst/>
                    <a:gdLst>
                      <a:gd name="connsiteX0" fmla="*/ 0 w 7323152"/>
                      <a:gd name="connsiteY0" fmla="*/ 923676 h 1830125"/>
                      <a:gd name="connsiteX1" fmla="*/ 922352 w 7323152"/>
                      <a:gd name="connsiteY1" fmla="*/ 1325 h 1830125"/>
                      <a:gd name="connsiteX2" fmla="*/ 1836752 w 7323152"/>
                      <a:gd name="connsiteY2" fmla="*/ 915725 h 1830125"/>
                      <a:gd name="connsiteX3" fmla="*/ 2751152 w 7323152"/>
                      <a:gd name="connsiteY3" fmla="*/ 1830125 h 1830125"/>
                      <a:gd name="connsiteX4" fmla="*/ 3665552 w 7323152"/>
                      <a:gd name="connsiteY4" fmla="*/ 915725 h 1830125"/>
                      <a:gd name="connsiteX5" fmla="*/ 4579952 w 7323152"/>
                      <a:gd name="connsiteY5" fmla="*/ 1325 h 1830125"/>
                      <a:gd name="connsiteX6" fmla="*/ 5494352 w 7323152"/>
                      <a:gd name="connsiteY6" fmla="*/ 915725 h 1830125"/>
                      <a:gd name="connsiteX7" fmla="*/ 6408752 w 7323152"/>
                      <a:gd name="connsiteY7" fmla="*/ 1830125 h 1830125"/>
                      <a:gd name="connsiteX8" fmla="*/ 7323152 w 7323152"/>
                      <a:gd name="connsiteY8" fmla="*/ 915725 h 1830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3152" h="1830125">
                        <a:moveTo>
                          <a:pt x="0" y="923676"/>
                        </a:moveTo>
                        <a:cubicBezTo>
                          <a:pt x="308113" y="463163"/>
                          <a:pt x="616227" y="2650"/>
                          <a:pt x="922352" y="1325"/>
                        </a:cubicBezTo>
                        <a:cubicBezTo>
                          <a:pt x="1228477" y="0"/>
                          <a:pt x="1836752" y="915725"/>
                          <a:pt x="1836752" y="915725"/>
                        </a:cubicBezTo>
                        <a:cubicBezTo>
                          <a:pt x="2141552" y="1220525"/>
                          <a:pt x="2446352" y="1830125"/>
                          <a:pt x="2751152" y="1830125"/>
                        </a:cubicBezTo>
                        <a:cubicBezTo>
                          <a:pt x="3055952" y="1830125"/>
                          <a:pt x="3665552" y="915725"/>
                          <a:pt x="3665552" y="915725"/>
                        </a:cubicBezTo>
                        <a:cubicBezTo>
                          <a:pt x="3970352" y="610925"/>
                          <a:pt x="4275152" y="1325"/>
                          <a:pt x="4579952" y="1325"/>
                        </a:cubicBezTo>
                        <a:cubicBezTo>
                          <a:pt x="4884752" y="1325"/>
                          <a:pt x="5494352" y="915725"/>
                          <a:pt x="5494352" y="915725"/>
                        </a:cubicBezTo>
                        <a:cubicBezTo>
                          <a:pt x="5799152" y="1220525"/>
                          <a:pt x="6103952" y="1830125"/>
                          <a:pt x="6408752" y="1830125"/>
                        </a:cubicBezTo>
                        <a:cubicBezTo>
                          <a:pt x="6713552" y="1830125"/>
                          <a:pt x="7186655" y="1065475"/>
                          <a:pt x="7323152" y="9157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8" name="Freeform 1167"/>
                  <p:cNvSpPr/>
                  <p:nvPr/>
                </p:nvSpPr>
                <p:spPr>
                  <a:xfrm>
                    <a:off x="4141928" y="685866"/>
                    <a:ext cx="1188299" cy="1830263"/>
                  </a:xfrm>
                  <a:custGeom>
                    <a:avLst/>
                    <a:gdLst>
                      <a:gd name="connsiteX0" fmla="*/ 0 w 7323152"/>
                      <a:gd name="connsiteY0" fmla="*/ 923676 h 1830125"/>
                      <a:gd name="connsiteX1" fmla="*/ 922352 w 7323152"/>
                      <a:gd name="connsiteY1" fmla="*/ 1325 h 1830125"/>
                      <a:gd name="connsiteX2" fmla="*/ 1836752 w 7323152"/>
                      <a:gd name="connsiteY2" fmla="*/ 915725 h 1830125"/>
                      <a:gd name="connsiteX3" fmla="*/ 2751152 w 7323152"/>
                      <a:gd name="connsiteY3" fmla="*/ 1830125 h 1830125"/>
                      <a:gd name="connsiteX4" fmla="*/ 3665552 w 7323152"/>
                      <a:gd name="connsiteY4" fmla="*/ 915725 h 1830125"/>
                      <a:gd name="connsiteX5" fmla="*/ 4579952 w 7323152"/>
                      <a:gd name="connsiteY5" fmla="*/ 1325 h 1830125"/>
                      <a:gd name="connsiteX6" fmla="*/ 5494352 w 7323152"/>
                      <a:gd name="connsiteY6" fmla="*/ 915725 h 1830125"/>
                      <a:gd name="connsiteX7" fmla="*/ 6408752 w 7323152"/>
                      <a:gd name="connsiteY7" fmla="*/ 1830125 h 1830125"/>
                      <a:gd name="connsiteX8" fmla="*/ 7323152 w 7323152"/>
                      <a:gd name="connsiteY8" fmla="*/ 915725 h 1830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3152" h="1830125">
                        <a:moveTo>
                          <a:pt x="0" y="923676"/>
                        </a:moveTo>
                        <a:cubicBezTo>
                          <a:pt x="308113" y="463163"/>
                          <a:pt x="616227" y="2650"/>
                          <a:pt x="922352" y="1325"/>
                        </a:cubicBezTo>
                        <a:cubicBezTo>
                          <a:pt x="1228477" y="0"/>
                          <a:pt x="1836752" y="915725"/>
                          <a:pt x="1836752" y="915725"/>
                        </a:cubicBezTo>
                        <a:cubicBezTo>
                          <a:pt x="2141552" y="1220525"/>
                          <a:pt x="2446352" y="1830125"/>
                          <a:pt x="2751152" y="1830125"/>
                        </a:cubicBezTo>
                        <a:cubicBezTo>
                          <a:pt x="3055952" y="1830125"/>
                          <a:pt x="3665552" y="915725"/>
                          <a:pt x="3665552" y="915725"/>
                        </a:cubicBezTo>
                        <a:cubicBezTo>
                          <a:pt x="3970352" y="610925"/>
                          <a:pt x="4275152" y="1325"/>
                          <a:pt x="4579952" y="1325"/>
                        </a:cubicBezTo>
                        <a:cubicBezTo>
                          <a:pt x="4884752" y="1325"/>
                          <a:pt x="5494352" y="915725"/>
                          <a:pt x="5494352" y="915725"/>
                        </a:cubicBezTo>
                        <a:cubicBezTo>
                          <a:pt x="5799152" y="1220525"/>
                          <a:pt x="6103952" y="1830125"/>
                          <a:pt x="6408752" y="1830125"/>
                        </a:cubicBezTo>
                        <a:cubicBezTo>
                          <a:pt x="6713552" y="1830125"/>
                          <a:pt x="7186655" y="1065475"/>
                          <a:pt x="7323152" y="9157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9" name="Freeform 1168"/>
                  <p:cNvSpPr/>
                  <p:nvPr/>
                </p:nvSpPr>
                <p:spPr>
                  <a:xfrm>
                    <a:off x="5330227" y="685866"/>
                    <a:ext cx="1267492" cy="1830263"/>
                  </a:xfrm>
                  <a:custGeom>
                    <a:avLst/>
                    <a:gdLst>
                      <a:gd name="connsiteX0" fmla="*/ 0 w 7323152"/>
                      <a:gd name="connsiteY0" fmla="*/ 923676 h 1830125"/>
                      <a:gd name="connsiteX1" fmla="*/ 922352 w 7323152"/>
                      <a:gd name="connsiteY1" fmla="*/ 1325 h 1830125"/>
                      <a:gd name="connsiteX2" fmla="*/ 1836752 w 7323152"/>
                      <a:gd name="connsiteY2" fmla="*/ 915725 h 1830125"/>
                      <a:gd name="connsiteX3" fmla="*/ 2751152 w 7323152"/>
                      <a:gd name="connsiteY3" fmla="*/ 1830125 h 1830125"/>
                      <a:gd name="connsiteX4" fmla="*/ 3665552 w 7323152"/>
                      <a:gd name="connsiteY4" fmla="*/ 915725 h 1830125"/>
                      <a:gd name="connsiteX5" fmla="*/ 4579952 w 7323152"/>
                      <a:gd name="connsiteY5" fmla="*/ 1325 h 1830125"/>
                      <a:gd name="connsiteX6" fmla="*/ 5494352 w 7323152"/>
                      <a:gd name="connsiteY6" fmla="*/ 915725 h 1830125"/>
                      <a:gd name="connsiteX7" fmla="*/ 6408752 w 7323152"/>
                      <a:gd name="connsiteY7" fmla="*/ 1830125 h 1830125"/>
                      <a:gd name="connsiteX8" fmla="*/ 7323152 w 7323152"/>
                      <a:gd name="connsiteY8" fmla="*/ 915725 h 1830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3152" h="1830125">
                        <a:moveTo>
                          <a:pt x="0" y="923676"/>
                        </a:moveTo>
                        <a:cubicBezTo>
                          <a:pt x="308113" y="463163"/>
                          <a:pt x="616227" y="2650"/>
                          <a:pt x="922352" y="1325"/>
                        </a:cubicBezTo>
                        <a:cubicBezTo>
                          <a:pt x="1228477" y="0"/>
                          <a:pt x="1836752" y="915725"/>
                          <a:pt x="1836752" y="915725"/>
                        </a:cubicBezTo>
                        <a:cubicBezTo>
                          <a:pt x="2141552" y="1220525"/>
                          <a:pt x="2446352" y="1830125"/>
                          <a:pt x="2751152" y="1830125"/>
                        </a:cubicBezTo>
                        <a:cubicBezTo>
                          <a:pt x="3055952" y="1830125"/>
                          <a:pt x="3665552" y="915725"/>
                          <a:pt x="3665552" y="915725"/>
                        </a:cubicBezTo>
                        <a:cubicBezTo>
                          <a:pt x="3970352" y="610925"/>
                          <a:pt x="4275152" y="1325"/>
                          <a:pt x="4579952" y="1325"/>
                        </a:cubicBezTo>
                        <a:cubicBezTo>
                          <a:pt x="4884752" y="1325"/>
                          <a:pt x="5494352" y="915725"/>
                          <a:pt x="5494352" y="915725"/>
                        </a:cubicBezTo>
                        <a:cubicBezTo>
                          <a:pt x="5799152" y="1220525"/>
                          <a:pt x="6103952" y="1830125"/>
                          <a:pt x="6408752" y="1830125"/>
                        </a:cubicBezTo>
                        <a:cubicBezTo>
                          <a:pt x="6713552" y="1830125"/>
                          <a:pt x="7186655" y="1065475"/>
                          <a:pt x="7323152" y="9157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0" name="Freeform 1169"/>
                  <p:cNvSpPr/>
                  <p:nvPr/>
                </p:nvSpPr>
                <p:spPr>
                  <a:xfrm>
                    <a:off x="6597719" y="685866"/>
                    <a:ext cx="1188249" cy="1830263"/>
                  </a:xfrm>
                  <a:custGeom>
                    <a:avLst/>
                    <a:gdLst>
                      <a:gd name="connsiteX0" fmla="*/ 0 w 7323152"/>
                      <a:gd name="connsiteY0" fmla="*/ 923676 h 1830125"/>
                      <a:gd name="connsiteX1" fmla="*/ 922352 w 7323152"/>
                      <a:gd name="connsiteY1" fmla="*/ 1325 h 1830125"/>
                      <a:gd name="connsiteX2" fmla="*/ 1836752 w 7323152"/>
                      <a:gd name="connsiteY2" fmla="*/ 915725 h 1830125"/>
                      <a:gd name="connsiteX3" fmla="*/ 2751152 w 7323152"/>
                      <a:gd name="connsiteY3" fmla="*/ 1830125 h 1830125"/>
                      <a:gd name="connsiteX4" fmla="*/ 3665552 w 7323152"/>
                      <a:gd name="connsiteY4" fmla="*/ 915725 h 1830125"/>
                      <a:gd name="connsiteX5" fmla="*/ 4579952 w 7323152"/>
                      <a:gd name="connsiteY5" fmla="*/ 1325 h 1830125"/>
                      <a:gd name="connsiteX6" fmla="*/ 5494352 w 7323152"/>
                      <a:gd name="connsiteY6" fmla="*/ 915725 h 1830125"/>
                      <a:gd name="connsiteX7" fmla="*/ 6408752 w 7323152"/>
                      <a:gd name="connsiteY7" fmla="*/ 1830125 h 1830125"/>
                      <a:gd name="connsiteX8" fmla="*/ 7323152 w 7323152"/>
                      <a:gd name="connsiteY8" fmla="*/ 915725 h 1830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3152" h="1830125">
                        <a:moveTo>
                          <a:pt x="0" y="923676"/>
                        </a:moveTo>
                        <a:cubicBezTo>
                          <a:pt x="308113" y="463163"/>
                          <a:pt x="616227" y="2650"/>
                          <a:pt x="922352" y="1325"/>
                        </a:cubicBezTo>
                        <a:cubicBezTo>
                          <a:pt x="1228477" y="0"/>
                          <a:pt x="1836752" y="915725"/>
                          <a:pt x="1836752" y="915725"/>
                        </a:cubicBezTo>
                        <a:cubicBezTo>
                          <a:pt x="2141552" y="1220525"/>
                          <a:pt x="2446352" y="1830125"/>
                          <a:pt x="2751152" y="1830125"/>
                        </a:cubicBezTo>
                        <a:cubicBezTo>
                          <a:pt x="3055952" y="1830125"/>
                          <a:pt x="3665552" y="915725"/>
                          <a:pt x="3665552" y="915725"/>
                        </a:cubicBezTo>
                        <a:cubicBezTo>
                          <a:pt x="3970352" y="610925"/>
                          <a:pt x="4275152" y="1325"/>
                          <a:pt x="4579952" y="1325"/>
                        </a:cubicBezTo>
                        <a:cubicBezTo>
                          <a:pt x="4884752" y="1325"/>
                          <a:pt x="5494352" y="915725"/>
                          <a:pt x="5494352" y="915725"/>
                        </a:cubicBezTo>
                        <a:cubicBezTo>
                          <a:pt x="5799152" y="1220525"/>
                          <a:pt x="6103952" y="1830125"/>
                          <a:pt x="6408752" y="1830125"/>
                        </a:cubicBezTo>
                        <a:cubicBezTo>
                          <a:pt x="6713552" y="1830125"/>
                          <a:pt x="7186655" y="1065475"/>
                          <a:pt x="7323152" y="9157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48763" name="Group 9"/>
              <p:cNvGrpSpPr>
                <a:grpSpLocks/>
              </p:cNvGrpSpPr>
              <p:nvPr/>
            </p:nvGrpSpPr>
            <p:grpSpPr bwMode="auto">
              <a:xfrm>
                <a:off x="5846612" y="1530351"/>
                <a:ext cx="103338" cy="304799"/>
                <a:chOff x="2362200" y="685800"/>
                <a:chExt cx="4876800" cy="1830125"/>
              </a:xfrm>
            </p:grpSpPr>
            <p:sp>
              <p:nvSpPr>
                <p:cNvPr id="1161" name="Freeform 1160"/>
                <p:cNvSpPr/>
                <p:nvPr/>
              </p:nvSpPr>
              <p:spPr>
                <a:xfrm>
                  <a:off x="2335752" y="685866"/>
                  <a:ext cx="1267492" cy="1830263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" name="Freeform 1161"/>
                <p:cNvSpPr/>
                <p:nvPr/>
              </p:nvSpPr>
              <p:spPr>
                <a:xfrm>
                  <a:off x="3603244" y="685866"/>
                  <a:ext cx="1188249" cy="1830263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" name="Freeform 1162"/>
                <p:cNvSpPr/>
                <p:nvPr/>
              </p:nvSpPr>
              <p:spPr>
                <a:xfrm>
                  <a:off x="4791493" y="685866"/>
                  <a:ext cx="1267492" cy="1830263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4" name="Freeform 1163"/>
                <p:cNvSpPr/>
                <p:nvPr/>
              </p:nvSpPr>
              <p:spPr>
                <a:xfrm>
                  <a:off x="6058985" y="685866"/>
                  <a:ext cx="1188299" cy="1830263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768" name="Group 8"/>
              <p:cNvGrpSpPr>
                <a:grpSpLocks/>
              </p:cNvGrpSpPr>
              <p:nvPr/>
            </p:nvGrpSpPr>
            <p:grpSpPr bwMode="auto">
              <a:xfrm flipH="1">
                <a:off x="6019920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157" name="Freeform 4"/>
                <p:cNvSpPr/>
                <p:nvPr/>
              </p:nvSpPr>
              <p:spPr>
                <a:xfrm>
                  <a:off x="2348236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" name="Freeform 5"/>
                <p:cNvSpPr/>
                <p:nvPr/>
              </p:nvSpPr>
              <p:spPr>
                <a:xfrm>
                  <a:off x="3562929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" name="Freeform 6"/>
                <p:cNvSpPr/>
                <p:nvPr/>
              </p:nvSpPr>
              <p:spPr>
                <a:xfrm>
                  <a:off x="4777621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" name="Freeform 7"/>
                <p:cNvSpPr/>
                <p:nvPr/>
              </p:nvSpPr>
              <p:spPr>
                <a:xfrm>
                  <a:off x="5992314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773" name="Group 8"/>
              <p:cNvGrpSpPr>
                <a:grpSpLocks/>
              </p:cNvGrpSpPr>
              <p:nvPr/>
            </p:nvGrpSpPr>
            <p:grpSpPr bwMode="auto">
              <a:xfrm flipH="1">
                <a:off x="5931020" y="1565275"/>
                <a:ext cx="107830" cy="234950"/>
                <a:chOff x="2362200" y="685800"/>
                <a:chExt cx="4876800" cy="1830125"/>
              </a:xfrm>
            </p:grpSpPr>
            <p:sp>
              <p:nvSpPr>
                <p:cNvPr id="1153" name="Freeform 4"/>
                <p:cNvSpPr/>
                <p:nvPr/>
              </p:nvSpPr>
              <p:spPr>
                <a:xfrm>
                  <a:off x="2351296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" name="Freeform 5"/>
                <p:cNvSpPr/>
                <p:nvPr/>
              </p:nvSpPr>
              <p:spPr>
                <a:xfrm>
                  <a:off x="3565989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" name="Freeform 6"/>
                <p:cNvSpPr/>
                <p:nvPr/>
              </p:nvSpPr>
              <p:spPr>
                <a:xfrm>
                  <a:off x="4780682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" name="Freeform 7"/>
                <p:cNvSpPr/>
                <p:nvPr/>
              </p:nvSpPr>
              <p:spPr>
                <a:xfrm>
                  <a:off x="5995375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778" name="Group 8"/>
              <p:cNvGrpSpPr>
                <a:grpSpLocks/>
              </p:cNvGrpSpPr>
              <p:nvPr/>
            </p:nvGrpSpPr>
            <p:grpSpPr bwMode="auto">
              <a:xfrm flipH="1">
                <a:off x="6197720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149" name="Freeform 4"/>
                <p:cNvSpPr/>
                <p:nvPr/>
              </p:nvSpPr>
              <p:spPr>
                <a:xfrm>
                  <a:off x="2342258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" name="Freeform 5"/>
                <p:cNvSpPr/>
                <p:nvPr/>
              </p:nvSpPr>
              <p:spPr>
                <a:xfrm>
                  <a:off x="3556951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" name="Freeform 6"/>
                <p:cNvSpPr/>
                <p:nvPr/>
              </p:nvSpPr>
              <p:spPr>
                <a:xfrm>
                  <a:off x="4771643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" name="Freeform 7"/>
                <p:cNvSpPr/>
                <p:nvPr/>
              </p:nvSpPr>
              <p:spPr>
                <a:xfrm>
                  <a:off x="5986336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783" name="Group 8"/>
              <p:cNvGrpSpPr>
                <a:grpSpLocks/>
              </p:cNvGrpSpPr>
              <p:nvPr/>
            </p:nvGrpSpPr>
            <p:grpSpPr bwMode="auto">
              <a:xfrm flipH="1">
                <a:off x="6108820" y="1565275"/>
                <a:ext cx="107830" cy="234950"/>
                <a:chOff x="2362200" y="685800"/>
                <a:chExt cx="4876800" cy="1830125"/>
              </a:xfrm>
            </p:grpSpPr>
            <p:sp>
              <p:nvSpPr>
                <p:cNvPr id="1145" name="Freeform 4"/>
                <p:cNvSpPr/>
                <p:nvPr/>
              </p:nvSpPr>
              <p:spPr>
                <a:xfrm>
                  <a:off x="2345271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" name="Freeform 5"/>
                <p:cNvSpPr/>
                <p:nvPr/>
              </p:nvSpPr>
              <p:spPr>
                <a:xfrm>
                  <a:off x="3559964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" name="Freeform 6"/>
                <p:cNvSpPr/>
                <p:nvPr/>
              </p:nvSpPr>
              <p:spPr>
                <a:xfrm>
                  <a:off x="4774656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" name="Freeform 7"/>
                <p:cNvSpPr/>
                <p:nvPr/>
              </p:nvSpPr>
              <p:spPr>
                <a:xfrm>
                  <a:off x="5989349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788" name="Group 8"/>
              <p:cNvGrpSpPr>
                <a:grpSpLocks/>
              </p:cNvGrpSpPr>
              <p:nvPr/>
            </p:nvGrpSpPr>
            <p:grpSpPr bwMode="auto">
              <a:xfrm flipH="1">
                <a:off x="6375520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141" name="Freeform 4"/>
                <p:cNvSpPr/>
                <p:nvPr/>
              </p:nvSpPr>
              <p:spPr>
                <a:xfrm>
                  <a:off x="2336280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2" name="Freeform 5"/>
                <p:cNvSpPr/>
                <p:nvPr/>
              </p:nvSpPr>
              <p:spPr>
                <a:xfrm>
                  <a:off x="3550973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3" name="Freeform 6"/>
                <p:cNvSpPr/>
                <p:nvPr/>
              </p:nvSpPr>
              <p:spPr>
                <a:xfrm>
                  <a:off x="4765666" y="685872"/>
                  <a:ext cx="1290635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4" name="Freeform 7"/>
                <p:cNvSpPr/>
                <p:nvPr/>
              </p:nvSpPr>
              <p:spPr>
                <a:xfrm>
                  <a:off x="6056301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793" name="Group 8"/>
              <p:cNvGrpSpPr>
                <a:grpSpLocks/>
              </p:cNvGrpSpPr>
              <p:nvPr/>
            </p:nvGrpSpPr>
            <p:grpSpPr bwMode="auto">
              <a:xfrm flipH="1">
                <a:off x="6286620" y="1565275"/>
                <a:ext cx="107830" cy="234950"/>
                <a:chOff x="2362200" y="685800"/>
                <a:chExt cx="4876800" cy="1830125"/>
              </a:xfrm>
            </p:grpSpPr>
            <p:sp>
              <p:nvSpPr>
                <p:cNvPr id="1137" name="Freeform 4"/>
                <p:cNvSpPr/>
                <p:nvPr/>
              </p:nvSpPr>
              <p:spPr>
                <a:xfrm>
                  <a:off x="2339293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8" name="Freeform 5"/>
                <p:cNvSpPr/>
                <p:nvPr/>
              </p:nvSpPr>
              <p:spPr>
                <a:xfrm>
                  <a:off x="3553986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9" name="Freeform 6"/>
                <p:cNvSpPr/>
                <p:nvPr/>
              </p:nvSpPr>
              <p:spPr>
                <a:xfrm>
                  <a:off x="4768678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0" name="Freeform 7"/>
                <p:cNvSpPr/>
                <p:nvPr/>
              </p:nvSpPr>
              <p:spPr>
                <a:xfrm>
                  <a:off x="5983371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798" name="Group 8"/>
              <p:cNvGrpSpPr>
                <a:grpSpLocks/>
              </p:cNvGrpSpPr>
              <p:nvPr/>
            </p:nvGrpSpPr>
            <p:grpSpPr bwMode="auto">
              <a:xfrm flipH="1">
                <a:off x="6553320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133" name="Freeform 4"/>
                <p:cNvSpPr/>
                <p:nvPr/>
              </p:nvSpPr>
              <p:spPr>
                <a:xfrm>
                  <a:off x="2330255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4" name="Freeform 5"/>
                <p:cNvSpPr/>
                <p:nvPr/>
              </p:nvSpPr>
              <p:spPr>
                <a:xfrm>
                  <a:off x="3544947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5" name="Freeform 6"/>
                <p:cNvSpPr/>
                <p:nvPr/>
              </p:nvSpPr>
              <p:spPr>
                <a:xfrm>
                  <a:off x="4759640" y="685872"/>
                  <a:ext cx="1290635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6" name="Freeform 7"/>
                <p:cNvSpPr/>
                <p:nvPr/>
              </p:nvSpPr>
              <p:spPr>
                <a:xfrm>
                  <a:off x="6050275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803" name="Group 8"/>
              <p:cNvGrpSpPr>
                <a:grpSpLocks/>
              </p:cNvGrpSpPr>
              <p:nvPr/>
            </p:nvGrpSpPr>
            <p:grpSpPr bwMode="auto">
              <a:xfrm flipH="1">
                <a:off x="6464420" y="1565275"/>
                <a:ext cx="107830" cy="234950"/>
                <a:chOff x="2362200" y="685800"/>
                <a:chExt cx="4876800" cy="1830125"/>
              </a:xfrm>
            </p:grpSpPr>
            <p:sp>
              <p:nvSpPr>
                <p:cNvPr id="1129" name="Freeform 4"/>
                <p:cNvSpPr/>
                <p:nvPr/>
              </p:nvSpPr>
              <p:spPr>
                <a:xfrm>
                  <a:off x="2333267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0" name="Freeform 5"/>
                <p:cNvSpPr/>
                <p:nvPr/>
              </p:nvSpPr>
              <p:spPr>
                <a:xfrm>
                  <a:off x="3547960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1" name="Freeform 6"/>
                <p:cNvSpPr/>
                <p:nvPr/>
              </p:nvSpPr>
              <p:spPr>
                <a:xfrm>
                  <a:off x="4762653" y="685909"/>
                  <a:ext cx="1290587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2" name="Freeform 7"/>
                <p:cNvSpPr/>
                <p:nvPr/>
              </p:nvSpPr>
              <p:spPr>
                <a:xfrm>
                  <a:off x="6053240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808" name="Group 8"/>
              <p:cNvGrpSpPr>
                <a:grpSpLocks/>
              </p:cNvGrpSpPr>
              <p:nvPr/>
            </p:nvGrpSpPr>
            <p:grpSpPr bwMode="auto">
              <a:xfrm flipH="1">
                <a:off x="6731120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125" name="Freeform 4"/>
                <p:cNvSpPr/>
                <p:nvPr/>
              </p:nvSpPr>
              <p:spPr>
                <a:xfrm>
                  <a:off x="2324277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6" name="Freeform 5"/>
                <p:cNvSpPr/>
                <p:nvPr/>
              </p:nvSpPr>
              <p:spPr>
                <a:xfrm>
                  <a:off x="3538969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7" name="Freeform 6"/>
                <p:cNvSpPr/>
                <p:nvPr/>
              </p:nvSpPr>
              <p:spPr>
                <a:xfrm>
                  <a:off x="4753662" y="685872"/>
                  <a:ext cx="1290635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8" name="Freeform 7"/>
                <p:cNvSpPr/>
                <p:nvPr/>
              </p:nvSpPr>
              <p:spPr>
                <a:xfrm>
                  <a:off x="6044297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813" name="Group 8"/>
              <p:cNvGrpSpPr>
                <a:grpSpLocks/>
              </p:cNvGrpSpPr>
              <p:nvPr/>
            </p:nvGrpSpPr>
            <p:grpSpPr bwMode="auto">
              <a:xfrm flipH="1">
                <a:off x="6642220" y="1565275"/>
                <a:ext cx="107830" cy="234950"/>
                <a:chOff x="2362200" y="685800"/>
                <a:chExt cx="4876800" cy="1830125"/>
              </a:xfrm>
            </p:grpSpPr>
            <p:sp>
              <p:nvSpPr>
                <p:cNvPr id="1121" name="Freeform 4"/>
                <p:cNvSpPr/>
                <p:nvPr/>
              </p:nvSpPr>
              <p:spPr>
                <a:xfrm>
                  <a:off x="2327290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2" name="Freeform 5"/>
                <p:cNvSpPr/>
                <p:nvPr/>
              </p:nvSpPr>
              <p:spPr>
                <a:xfrm>
                  <a:off x="3541982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3" name="Freeform 6"/>
                <p:cNvSpPr/>
                <p:nvPr/>
              </p:nvSpPr>
              <p:spPr>
                <a:xfrm>
                  <a:off x="4756675" y="685909"/>
                  <a:ext cx="1290587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4" name="Freeform 7"/>
                <p:cNvSpPr/>
                <p:nvPr/>
              </p:nvSpPr>
              <p:spPr>
                <a:xfrm>
                  <a:off x="6047262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818" name="Group 8"/>
              <p:cNvGrpSpPr>
                <a:grpSpLocks/>
              </p:cNvGrpSpPr>
              <p:nvPr/>
            </p:nvGrpSpPr>
            <p:grpSpPr bwMode="auto">
              <a:xfrm flipH="1">
                <a:off x="6908920" y="1530350"/>
                <a:ext cx="107830" cy="304800"/>
                <a:chOff x="2362200" y="685800"/>
                <a:chExt cx="4876800" cy="1830125"/>
              </a:xfrm>
            </p:grpSpPr>
            <p:sp>
              <p:nvSpPr>
                <p:cNvPr id="1117" name="Freeform 4"/>
                <p:cNvSpPr/>
                <p:nvPr/>
              </p:nvSpPr>
              <p:spPr>
                <a:xfrm>
                  <a:off x="1862741" y="685872"/>
                  <a:ext cx="1670202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8" name="Freeform 5"/>
                <p:cNvSpPr/>
                <p:nvPr/>
              </p:nvSpPr>
              <p:spPr>
                <a:xfrm>
                  <a:off x="3532944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9" name="Freeform 6"/>
                <p:cNvSpPr/>
                <p:nvPr/>
              </p:nvSpPr>
              <p:spPr>
                <a:xfrm>
                  <a:off x="4747637" y="685872"/>
                  <a:ext cx="1290635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0" name="Freeform 7"/>
                <p:cNvSpPr/>
                <p:nvPr/>
              </p:nvSpPr>
              <p:spPr>
                <a:xfrm>
                  <a:off x="6038271" y="685872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823" name="Group 8"/>
              <p:cNvGrpSpPr>
                <a:grpSpLocks/>
              </p:cNvGrpSpPr>
              <p:nvPr/>
            </p:nvGrpSpPr>
            <p:grpSpPr bwMode="auto">
              <a:xfrm flipH="1">
                <a:off x="6820020" y="1565275"/>
                <a:ext cx="107830" cy="234950"/>
                <a:chOff x="2362200" y="685800"/>
                <a:chExt cx="4876800" cy="1830125"/>
              </a:xfrm>
            </p:grpSpPr>
            <p:sp>
              <p:nvSpPr>
                <p:cNvPr id="1113" name="Freeform 4"/>
                <p:cNvSpPr/>
                <p:nvPr/>
              </p:nvSpPr>
              <p:spPr>
                <a:xfrm>
                  <a:off x="2321312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4" name="Freeform 5"/>
                <p:cNvSpPr/>
                <p:nvPr/>
              </p:nvSpPr>
              <p:spPr>
                <a:xfrm>
                  <a:off x="3536004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5" name="Freeform 6"/>
                <p:cNvSpPr/>
                <p:nvPr/>
              </p:nvSpPr>
              <p:spPr>
                <a:xfrm>
                  <a:off x="4750697" y="685909"/>
                  <a:ext cx="1290587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6" name="Freeform 7"/>
                <p:cNvSpPr/>
                <p:nvPr/>
              </p:nvSpPr>
              <p:spPr>
                <a:xfrm>
                  <a:off x="6041284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828" name="Group 8"/>
              <p:cNvGrpSpPr>
                <a:grpSpLocks/>
              </p:cNvGrpSpPr>
              <p:nvPr/>
            </p:nvGrpSpPr>
            <p:grpSpPr bwMode="auto">
              <a:xfrm flipH="1">
                <a:off x="6997820" y="1565275"/>
                <a:ext cx="107830" cy="234950"/>
                <a:chOff x="2362200" y="685800"/>
                <a:chExt cx="4876800" cy="1830125"/>
              </a:xfrm>
            </p:grpSpPr>
            <p:sp>
              <p:nvSpPr>
                <p:cNvPr id="1109" name="Freeform 4"/>
                <p:cNvSpPr/>
                <p:nvPr/>
              </p:nvSpPr>
              <p:spPr>
                <a:xfrm>
                  <a:off x="2391180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0" name="Freeform 5"/>
                <p:cNvSpPr/>
                <p:nvPr/>
              </p:nvSpPr>
              <p:spPr>
                <a:xfrm>
                  <a:off x="3605873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1" name="Freeform 6"/>
                <p:cNvSpPr/>
                <p:nvPr/>
              </p:nvSpPr>
              <p:spPr>
                <a:xfrm>
                  <a:off x="4820566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2" name="Freeform 7"/>
                <p:cNvSpPr/>
                <p:nvPr/>
              </p:nvSpPr>
              <p:spPr>
                <a:xfrm>
                  <a:off x="6035259" y="685909"/>
                  <a:ext cx="1214693" cy="1830257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8833" name="Group 274"/>
              <p:cNvGrpSpPr>
                <a:grpSpLocks/>
              </p:cNvGrpSpPr>
              <p:nvPr/>
            </p:nvGrpSpPr>
            <p:grpSpPr bwMode="auto">
              <a:xfrm>
                <a:off x="7096125" y="1517650"/>
                <a:ext cx="826698" cy="304799"/>
                <a:chOff x="914400" y="685800"/>
                <a:chExt cx="6705600" cy="1830125"/>
              </a:xfrm>
            </p:grpSpPr>
            <p:grpSp>
              <p:nvGrpSpPr>
                <p:cNvPr id="448834" name="Group 26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883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836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105" name="Freeform 4"/>
                      <p:cNvSpPr/>
                      <p:nvPr/>
                    </p:nvSpPr>
                    <p:spPr>
                      <a:xfrm>
                        <a:off x="2895395" y="685866"/>
                        <a:ext cx="79218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6" name="Freeform 5"/>
                      <p:cNvSpPr/>
                      <p:nvPr/>
                    </p:nvSpPr>
                    <p:spPr>
                      <a:xfrm>
                        <a:off x="3687577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7" name="Freeform 6"/>
                      <p:cNvSpPr/>
                      <p:nvPr/>
                    </p:nvSpPr>
                    <p:spPr>
                      <a:xfrm>
                        <a:off x="4875876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8" name="Freeform 7"/>
                      <p:cNvSpPr/>
                      <p:nvPr/>
                    </p:nvSpPr>
                    <p:spPr>
                      <a:xfrm>
                        <a:off x="6064125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84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101" name="Freeform 1100"/>
                      <p:cNvSpPr/>
                      <p:nvPr/>
                    </p:nvSpPr>
                    <p:spPr>
                      <a:xfrm>
                        <a:off x="2385354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2" name="Freeform 1101"/>
                      <p:cNvSpPr/>
                      <p:nvPr/>
                    </p:nvSpPr>
                    <p:spPr>
                      <a:xfrm>
                        <a:off x="3652846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3" name="Freeform 1102"/>
                      <p:cNvSpPr/>
                      <p:nvPr/>
                    </p:nvSpPr>
                    <p:spPr>
                      <a:xfrm>
                        <a:off x="4841145" y="685866"/>
                        <a:ext cx="1742801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4" name="Freeform 1103"/>
                      <p:cNvSpPr/>
                      <p:nvPr/>
                    </p:nvSpPr>
                    <p:spPr>
                      <a:xfrm>
                        <a:off x="6583946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884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84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095" name="Freeform 1094"/>
                      <p:cNvSpPr/>
                      <p:nvPr/>
                    </p:nvSpPr>
                    <p:spPr>
                      <a:xfrm>
                        <a:off x="2648034" y="685866"/>
                        <a:ext cx="95061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96" name="Freeform 1095"/>
                      <p:cNvSpPr/>
                      <p:nvPr/>
                    </p:nvSpPr>
                    <p:spPr>
                      <a:xfrm>
                        <a:off x="3598653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97" name="Freeform 1096"/>
                      <p:cNvSpPr/>
                      <p:nvPr/>
                    </p:nvSpPr>
                    <p:spPr>
                      <a:xfrm>
                        <a:off x="4866145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98" name="Freeform 1097"/>
                      <p:cNvSpPr/>
                      <p:nvPr/>
                    </p:nvSpPr>
                    <p:spPr>
                      <a:xfrm>
                        <a:off x="6054444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852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091" name="Freeform 1090"/>
                      <p:cNvSpPr/>
                      <p:nvPr/>
                    </p:nvSpPr>
                    <p:spPr>
                      <a:xfrm>
                        <a:off x="2375673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92" name="Freeform 1091"/>
                      <p:cNvSpPr/>
                      <p:nvPr/>
                    </p:nvSpPr>
                    <p:spPr>
                      <a:xfrm>
                        <a:off x="3643165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93" name="Freeform 1092"/>
                      <p:cNvSpPr/>
                      <p:nvPr/>
                    </p:nvSpPr>
                    <p:spPr>
                      <a:xfrm>
                        <a:off x="4831414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94" name="Freeform 1093"/>
                      <p:cNvSpPr/>
                      <p:nvPr/>
                    </p:nvSpPr>
                    <p:spPr>
                      <a:xfrm>
                        <a:off x="6098906" y="685866"/>
                        <a:ext cx="1663608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48857" name="Group 27"/>
                <p:cNvGrpSpPr>
                  <a:grpSpLocks/>
                </p:cNvGrpSpPr>
                <p:nvPr/>
              </p:nvGrpSpPr>
              <p:grpSpPr bwMode="auto">
                <a:xfrm>
                  <a:off x="4267200" y="685800"/>
                  <a:ext cx="3352800" cy="1830125"/>
                  <a:chOff x="914400" y="685800"/>
                  <a:chExt cx="3352800" cy="1830125"/>
                </a:xfrm>
              </p:grpSpPr>
              <p:grpSp>
                <p:nvGrpSpPr>
                  <p:cNvPr id="44885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44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859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083" name="Freeform 4"/>
                      <p:cNvSpPr/>
                      <p:nvPr/>
                    </p:nvSpPr>
                    <p:spPr>
                      <a:xfrm>
                        <a:off x="2400674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84" name="Freeform 5"/>
                      <p:cNvSpPr/>
                      <p:nvPr/>
                    </p:nvSpPr>
                    <p:spPr>
                      <a:xfrm>
                        <a:off x="3588973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85" name="Freeform 6"/>
                      <p:cNvSpPr/>
                      <p:nvPr/>
                    </p:nvSpPr>
                    <p:spPr>
                      <a:xfrm>
                        <a:off x="4856464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86" name="Freeform 7"/>
                      <p:cNvSpPr/>
                      <p:nvPr/>
                    </p:nvSpPr>
                    <p:spPr>
                      <a:xfrm>
                        <a:off x="6044713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86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079" name="Freeform 1078"/>
                      <p:cNvSpPr/>
                      <p:nvPr/>
                    </p:nvSpPr>
                    <p:spPr>
                      <a:xfrm>
                        <a:off x="2365943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80" name="Freeform 1079"/>
                      <p:cNvSpPr/>
                      <p:nvPr/>
                    </p:nvSpPr>
                    <p:spPr>
                      <a:xfrm>
                        <a:off x="3633435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81" name="Freeform 1080"/>
                      <p:cNvSpPr/>
                      <p:nvPr/>
                    </p:nvSpPr>
                    <p:spPr>
                      <a:xfrm>
                        <a:off x="4821733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82" name="Freeform 1081"/>
                      <p:cNvSpPr/>
                      <p:nvPr/>
                    </p:nvSpPr>
                    <p:spPr>
                      <a:xfrm>
                        <a:off x="6089225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4886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90800" y="685800"/>
                    <a:ext cx="1676400" cy="1830125"/>
                    <a:chOff x="-152400" y="762000"/>
                    <a:chExt cx="9753600" cy="1830125"/>
                  </a:xfrm>
                </p:grpSpPr>
                <p:grpSp>
                  <p:nvGrpSpPr>
                    <p:cNvPr id="44887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4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073" name="Freeform 1072"/>
                      <p:cNvSpPr/>
                      <p:nvPr/>
                    </p:nvSpPr>
                    <p:spPr>
                      <a:xfrm>
                        <a:off x="2390993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74" name="Freeform 1073"/>
                      <p:cNvSpPr/>
                      <p:nvPr/>
                    </p:nvSpPr>
                    <p:spPr>
                      <a:xfrm>
                        <a:off x="3579242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75" name="Freeform 1074"/>
                      <p:cNvSpPr/>
                      <p:nvPr/>
                    </p:nvSpPr>
                    <p:spPr>
                      <a:xfrm>
                        <a:off x="4846734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76" name="Freeform 1075"/>
                      <p:cNvSpPr/>
                      <p:nvPr/>
                    </p:nvSpPr>
                    <p:spPr>
                      <a:xfrm>
                        <a:off x="6035032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4887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2400" y="762000"/>
                      <a:ext cx="4876800" cy="1830125"/>
                      <a:chOff x="2362200" y="685800"/>
                      <a:chExt cx="4876800" cy="1830125"/>
                    </a:xfrm>
                  </p:grpSpPr>
                  <p:sp>
                    <p:nvSpPr>
                      <p:cNvPr id="1069" name="Freeform 1068"/>
                      <p:cNvSpPr/>
                      <p:nvPr/>
                    </p:nvSpPr>
                    <p:spPr>
                      <a:xfrm>
                        <a:off x="2356262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70" name="Freeform 1069"/>
                      <p:cNvSpPr/>
                      <p:nvPr/>
                    </p:nvSpPr>
                    <p:spPr>
                      <a:xfrm>
                        <a:off x="3623754" y="685866"/>
                        <a:ext cx="118824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71" name="Freeform 1070"/>
                      <p:cNvSpPr/>
                      <p:nvPr/>
                    </p:nvSpPr>
                    <p:spPr>
                      <a:xfrm>
                        <a:off x="4812002" y="685866"/>
                        <a:ext cx="1267492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72" name="Freeform 1071"/>
                      <p:cNvSpPr/>
                      <p:nvPr/>
                    </p:nvSpPr>
                    <p:spPr>
                      <a:xfrm>
                        <a:off x="6079494" y="685866"/>
                        <a:ext cx="1188299" cy="1830263"/>
                      </a:xfrm>
                      <a:custGeom>
                        <a:avLst/>
                        <a:gdLst>
                          <a:gd name="connsiteX0" fmla="*/ 0 w 7323152"/>
                          <a:gd name="connsiteY0" fmla="*/ 923676 h 1830125"/>
                          <a:gd name="connsiteX1" fmla="*/ 922352 w 7323152"/>
                          <a:gd name="connsiteY1" fmla="*/ 1325 h 1830125"/>
                          <a:gd name="connsiteX2" fmla="*/ 1836752 w 7323152"/>
                          <a:gd name="connsiteY2" fmla="*/ 915725 h 1830125"/>
                          <a:gd name="connsiteX3" fmla="*/ 2751152 w 7323152"/>
                          <a:gd name="connsiteY3" fmla="*/ 1830125 h 1830125"/>
                          <a:gd name="connsiteX4" fmla="*/ 3665552 w 7323152"/>
                          <a:gd name="connsiteY4" fmla="*/ 915725 h 1830125"/>
                          <a:gd name="connsiteX5" fmla="*/ 4579952 w 7323152"/>
                          <a:gd name="connsiteY5" fmla="*/ 1325 h 1830125"/>
                          <a:gd name="connsiteX6" fmla="*/ 5494352 w 7323152"/>
                          <a:gd name="connsiteY6" fmla="*/ 915725 h 1830125"/>
                          <a:gd name="connsiteX7" fmla="*/ 6408752 w 7323152"/>
                          <a:gd name="connsiteY7" fmla="*/ 1830125 h 1830125"/>
                          <a:gd name="connsiteX8" fmla="*/ 7323152 w 7323152"/>
                          <a:gd name="connsiteY8" fmla="*/ 915725 h 1830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23152" h="1830125">
                            <a:moveTo>
                              <a:pt x="0" y="923676"/>
                            </a:moveTo>
                            <a:cubicBezTo>
                              <a:pt x="308113" y="463163"/>
                              <a:pt x="616227" y="2650"/>
                              <a:pt x="922352" y="1325"/>
                            </a:cubicBezTo>
                            <a:cubicBezTo>
                              <a:pt x="1228477" y="0"/>
                              <a:pt x="1836752" y="915725"/>
                              <a:pt x="1836752" y="915725"/>
                            </a:cubicBezTo>
                            <a:cubicBezTo>
                              <a:pt x="2141552" y="1220525"/>
                              <a:pt x="2446352" y="1830125"/>
                              <a:pt x="2751152" y="1830125"/>
                            </a:cubicBezTo>
                            <a:cubicBezTo>
                              <a:pt x="3055952" y="1830125"/>
                              <a:pt x="3665552" y="915725"/>
                              <a:pt x="3665552" y="915725"/>
                            </a:cubicBezTo>
                            <a:cubicBezTo>
                              <a:pt x="3970352" y="610925"/>
                              <a:pt x="4275152" y="1325"/>
                              <a:pt x="4579952" y="1325"/>
                            </a:cubicBezTo>
                            <a:cubicBezTo>
                              <a:pt x="4884752" y="1325"/>
                              <a:pt x="5494352" y="915725"/>
                              <a:pt x="5494352" y="915725"/>
                            </a:cubicBezTo>
                            <a:cubicBezTo>
                              <a:pt x="5799152" y="1220525"/>
                              <a:pt x="6103952" y="1830125"/>
                              <a:pt x="6408752" y="1830125"/>
                            </a:cubicBezTo>
                            <a:cubicBezTo>
                              <a:pt x="6713552" y="1830125"/>
                              <a:pt x="7186655" y="1065475"/>
                              <a:pt x="7323152" y="915725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48880" name="Group 1800"/>
            <p:cNvGrpSpPr>
              <a:grpSpLocks/>
            </p:cNvGrpSpPr>
            <p:nvPr/>
          </p:nvGrpSpPr>
          <p:grpSpPr bwMode="auto">
            <a:xfrm>
              <a:off x="490869" y="3751226"/>
              <a:ext cx="431800" cy="438150"/>
              <a:chOff x="407020" y="1924910"/>
              <a:chExt cx="430433" cy="438606"/>
            </a:xfrm>
          </p:grpSpPr>
          <p:sp>
            <p:nvSpPr>
              <p:cNvPr id="1802" name="Freeform 1801"/>
              <p:cNvSpPr/>
              <p:nvPr/>
            </p:nvSpPr>
            <p:spPr>
              <a:xfrm>
                <a:off x="748844" y="1924951"/>
                <a:ext cx="88620" cy="265407"/>
              </a:xfrm>
              <a:custGeom>
                <a:avLst/>
                <a:gdLst>
                  <a:gd name="connsiteX0" fmla="*/ 0 w 88368"/>
                  <a:gd name="connsiteY0" fmla="*/ 265517 h 265517"/>
                  <a:gd name="connsiteX1" fmla="*/ 36162 w 88368"/>
                  <a:gd name="connsiteY1" fmla="*/ 250019 h 265517"/>
                  <a:gd name="connsiteX2" fmla="*/ 72325 w 88368"/>
                  <a:gd name="connsiteY2" fmla="*/ 162195 h 265517"/>
                  <a:gd name="connsiteX3" fmla="*/ 77491 w 88368"/>
                  <a:gd name="connsiteY3" fmla="*/ 120866 h 265517"/>
                  <a:gd name="connsiteX4" fmla="*/ 82657 w 88368"/>
                  <a:gd name="connsiteY4" fmla="*/ 48541 h 265517"/>
                  <a:gd name="connsiteX5" fmla="*/ 87823 w 88368"/>
                  <a:gd name="connsiteY5" fmla="*/ 27876 h 26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68" h="265517">
                    <a:moveTo>
                      <a:pt x="0" y="265517"/>
                    </a:moveTo>
                    <a:cubicBezTo>
                      <a:pt x="12054" y="260351"/>
                      <a:pt x="28196" y="260437"/>
                      <a:pt x="36162" y="250019"/>
                    </a:cubicBezTo>
                    <a:cubicBezTo>
                      <a:pt x="49218" y="232945"/>
                      <a:pt x="63034" y="190067"/>
                      <a:pt x="72325" y="162195"/>
                    </a:cubicBezTo>
                    <a:cubicBezTo>
                      <a:pt x="74047" y="148419"/>
                      <a:pt x="76234" y="134693"/>
                      <a:pt x="77491" y="120866"/>
                    </a:cubicBezTo>
                    <a:cubicBezTo>
                      <a:pt x="79679" y="96796"/>
                      <a:pt x="79833" y="72545"/>
                      <a:pt x="82657" y="48541"/>
                    </a:cubicBezTo>
                    <a:cubicBezTo>
                      <a:pt x="88368" y="0"/>
                      <a:pt x="87823" y="48423"/>
                      <a:pt x="87823" y="27876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3" name="Freeform 1802"/>
              <p:cNvSpPr/>
              <p:nvPr/>
            </p:nvSpPr>
            <p:spPr>
              <a:xfrm>
                <a:off x="407023" y="1942432"/>
                <a:ext cx="45893" cy="247926"/>
              </a:xfrm>
              <a:custGeom>
                <a:avLst/>
                <a:gdLst>
                  <a:gd name="connsiteX0" fmla="*/ 16600 w 17331"/>
                  <a:gd name="connsiteY0" fmla="*/ 216977 h 216977"/>
                  <a:gd name="connsiteX1" fmla="*/ 1102 w 17331"/>
                  <a:gd name="connsiteY1" fmla="*/ 139485 h 216977"/>
                  <a:gd name="connsiteX2" fmla="*/ 6268 w 17331"/>
                  <a:gd name="connsiteY2" fmla="*/ 103322 h 216977"/>
                  <a:gd name="connsiteX3" fmla="*/ 11434 w 17331"/>
                  <a:gd name="connsiteY3" fmla="*/ 51661 h 216977"/>
                  <a:gd name="connsiteX4" fmla="*/ 16600 w 17331"/>
                  <a:gd name="connsiteY4" fmla="*/ 0 h 2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1" h="216977">
                    <a:moveTo>
                      <a:pt x="16600" y="216977"/>
                    </a:moveTo>
                    <a:cubicBezTo>
                      <a:pt x="11434" y="191146"/>
                      <a:pt x="3487" y="165719"/>
                      <a:pt x="1102" y="139485"/>
                    </a:cubicBezTo>
                    <a:cubicBezTo>
                      <a:pt x="0" y="127358"/>
                      <a:pt x="4845" y="115415"/>
                      <a:pt x="6268" y="103322"/>
                    </a:cubicBezTo>
                    <a:cubicBezTo>
                      <a:pt x="8290" y="86134"/>
                      <a:pt x="9412" y="68849"/>
                      <a:pt x="11434" y="51661"/>
                    </a:cubicBezTo>
                    <a:cubicBezTo>
                      <a:pt x="17331" y="1539"/>
                      <a:pt x="16600" y="31428"/>
                      <a:pt x="16600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48883" name="Picture 8" descr="C:\Documents and Settings\a0746790\Local Settings\Temporary Internet Files\Content.IE5\1LZEJEV5\MC900215335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304701">
                <a:off x="436578" y="1999313"/>
                <a:ext cx="339797" cy="388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48884" name="TextBox 1382"/>
            <p:cNvSpPr txBox="1">
              <a:spLocks noChangeArrowheads="1"/>
            </p:cNvSpPr>
            <p:nvPr/>
          </p:nvSpPr>
          <p:spPr bwMode="auto">
            <a:xfrm>
              <a:off x="2109804" y="3770276"/>
              <a:ext cx="851532" cy="52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Initiator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Request</a:t>
              </a:r>
            </a:p>
          </p:txBody>
        </p:sp>
        <p:sp>
          <p:nvSpPr>
            <p:cNvPr id="448885" name="TextBox 1383"/>
            <p:cNvSpPr txBox="1">
              <a:spLocks noChangeArrowheads="1"/>
            </p:cNvSpPr>
            <p:nvPr/>
          </p:nvSpPr>
          <p:spPr bwMode="auto">
            <a:xfrm>
              <a:off x="5718309" y="3722651"/>
              <a:ext cx="990995" cy="52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Target 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Response</a:t>
              </a:r>
            </a:p>
          </p:txBody>
        </p:sp>
        <p:sp>
          <p:nvSpPr>
            <p:cNvPr id="373" name="Rectangle 372"/>
            <p:cNvSpPr/>
            <p:nvPr/>
          </p:nvSpPr>
          <p:spPr>
            <a:xfrm rot="1509578">
              <a:off x="8392446" y="3732843"/>
              <a:ext cx="415506" cy="9233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rgbClr val="DE0000">
                        <a:satMod val="155000"/>
                      </a:srgbClr>
                    </a:solidFill>
                    <a:prstDash val="solid"/>
                  </a:ln>
                  <a:solidFill>
                    <a:srgbClr val="808080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!</a:t>
              </a:r>
            </a:p>
          </p:txBody>
        </p:sp>
        <p:grpSp>
          <p:nvGrpSpPr>
            <p:cNvPr id="448887" name="Group 1800"/>
            <p:cNvGrpSpPr>
              <a:grpSpLocks/>
            </p:cNvGrpSpPr>
            <p:nvPr/>
          </p:nvGrpSpPr>
          <p:grpSpPr bwMode="auto">
            <a:xfrm>
              <a:off x="8075427" y="3680342"/>
              <a:ext cx="431800" cy="438150"/>
              <a:chOff x="407020" y="1924910"/>
              <a:chExt cx="430433" cy="438606"/>
            </a:xfrm>
          </p:grpSpPr>
          <p:sp>
            <p:nvSpPr>
              <p:cNvPr id="375" name="Freeform 374"/>
              <p:cNvSpPr/>
              <p:nvPr/>
            </p:nvSpPr>
            <p:spPr>
              <a:xfrm>
                <a:off x="749508" y="1924391"/>
                <a:ext cx="88620" cy="265408"/>
              </a:xfrm>
              <a:custGeom>
                <a:avLst/>
                <a:gdLst>
                  <a:gd name="connsiteX0" fmla="*/ 0 w 88368"/>
                  <a:gd name="connsiteY0" fmla="*/ 265517 h 265517"/>
                  <a:gd name="connsiteX1" fmla="*/ 36162 w 88368"/>
                  <a:gd name="connsiteY1" fmla="*/ 250019 h 265517"/>
                  <a:gd name="connsiteX2" fmla="*/ 72325 w 88368"/>
                  <a:gd name="connsiteY2" fmla="*/ 162195 h 265517"/>
                  <a:gd name="connsiteX3" fmla="*/ 77491 w 88368"/>
                  <a:gd name="connsiteY3" fmla="*/ 120866 h 265517"/>
                  <a:gd name="connsiteX4" fmla="*/ 82657 w 88368"/>
                  <a:gd name="connsiteY4" fmla="*/ 48541 h 265517"/>
                  <a:gd name="connsiteX5" fmla="*/ 87823 w 88368"/>
                  <a:gd name="connsiteY5" fmla="*/ 27876 h 26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68" h="265517">
                    <a:moveTo>
                      <a:pt x="0" y="265517"/>
                    </a:moveTo>
                    <a:cubicBezTo>
                      <a:pt x="12054" y="260351"/>
                      <a:pt x="28196" y="260437"/>
                      <a:pt x="36162" y="250019"/>
                    </a:cubicBezTo>
                    <a:cubicBezTo>
                      <a:pt x="49218" y="232945"/>
                      <a:pt x="63034" y="190067"/>
                      <a:pt x="72325" y="162195"/>
                    </a:cubicBezTo>
                    <a:cubicBezTo>
                      <a:pt x="74047" y="148419"/>
                      <a:pt x="76234" y="134693"/>
                      <a:pt x="77491" y="120866"/>
                    </a:cubicBezTo>
                    <a:cubicBezTo>
                      <a:pt x="79679" y="96796"/>
                      <a:pt x="79833" y="72545"/>
                      <a:pt x="82657" y="48541"/>
                    </a:cubicBezTo>
                    <a:cubicBezTo>
                      <a:pt x="88368" y="0"/>
                      <a:pt x="87823" y="48423"/>
                      <a:pt x="87823" y="27876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>
              <a:xfrm>
                <a:off x="407687" y="1941874"/>
                <a:ext cx="45893" cy="247926"/>
              </a:xfrm>
              <a:custGeom>
                <a:avLst/>
                <a:gdLst>
                  <a:gd name="connsiteX0" fmla="*/ 16600 w 17331"/>
                  <a:gd name="connsiteY0" fmla="*/ 216977 h 216977"/>
                  <a:gd name="connsiteX1" fmla="*/ 1102 w 17331"/>
                  <a:gd name="connsiteY1" fmla="*/ 139485 h 216977"/>
                  <a:gd name="connsiteX2" fmla="*/ 6268 w 17331"/>
                  <a:gd name="connsiteY2" fmla="*/ 103322 h 216977"/>
                  <a:gd name="connsiteX3" fmla="*/ 11434 w 17331"/>
                  <a:gd name="connsiteY3" fmla="*/ 51661 h 216977"/>
                  <a:gd name="connsiteX4" fmla="*/ 16600 w 17331"/>
                  <a:gd name="connsiteY4" fmla="*/ 0 h 2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1" h="216977">
                    <a:moveTo>
                      <a:pt x="16600" y="216977"/>
                    </a:moveTo>
                    <a:cubicBezTo>
                      <a:pt x="11434" y="191146"/>
                      <a:pt x="3487" y="165719"/>
                      <a:pt x="1102" y="139485"/>
                    </a:cubicBezTo>
                    <a:cubicBezTo>
                      <a:pt x="0" y="127358"/>
                      <a:pt x="4845" y="115415"/>
                      <a:pt x="6268" y="103322"/>
                    </a:cubicBezTo>
                    <a:cubicBezTo>
                      <a:pt x="8290" y="86134"/>
                      <a:pt x="9412" y="68849"/>
                      <a:pt x="11434" y="51661"/>
                    </a:cubicBezTo>
                    <a:cubicBezTo>
                      <a:pt x="17331" y="1539"/>
                      <a:pt x="16600" y="31428"/>
                      <a:pt x="16600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48890" name="Picture 8" descr="C:\Documents and Settings\a0746790\Local Settings\Temporary Internet Files\Content.IE5\1LZEJEV5\MC900215335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304701">
                <a:off x="436578" y="1999313"/>
                <a:ext cx="339797" cy="388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512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346075" y="976313"/>
            <a:ext cx="2014538" cy="382587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44034" name="Slide Number Placeholder 2"/>
          <p:cNvSpPr txBox="1">
            <a:spLocks noGrp="1"/>
          </p:cNvSpPr>
          <p:nvPr/>
        </p:nvSpPr>
        <p:spPr bwMode="auto">
          <a:xfrm>
            <a:off x="6642100" y="6038852"/>
            <a:ext cx="21336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B45D5E8-C40B-4479-AD64-028CC7EBC131}" type="slidenum">
              <a:rPr lang="ja-JP" altLang="en-US" sz="800">
                <a:solidFill>
                  <a:srgbClr val="000000"/>
                </a:solidFill>
                <a:ea typeface="ＭＳ Ｐゴシック" pitchFamily="34" charset="-128"/>
              </a:rPr>
              <a:pPr algn="r"/>
              <a:t>4</a:t>
            </a:fld>
            <a:endParaRPr lang="en-US" altLang="ja-JP" sz="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3841" y="111127"/>
            <a:ext cx="7977187" cy="1023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Operating Mode 2 – </a:t>
            </a:r>
            <a:r>
              <a:rPr lang="en-US" dirty="0" smtClean="0">
                <a:solidFill>
                  <a:srgbClr val="0000CC"/>
                </a:solidFill>
              </a:rPr>
              <a:t>Reader/Writer</a:t>
            </a:r>
          </a:p>
        </p:txBody>
      </p:sp>
      <p:sp>
        <p:nvSpPr>
          <p:cNvPr id="44036" name="Text Box 9"/>
          <p:cNvSpPr txBox="1">
            <a:spLocks noChangeArrowheads="1"/>
          </p:cNvSpPr>
          <p:nvPr/>
        </p:nvSpPr>
        <p:spPr bwMode="auto">
          <a:xfrm>
            <a:off x="568325" y="1001714"/>
            <a:ext cx="1570038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Financial</a:t>
            </a:r>
          </a:p>
        </p:txBody>
      </p:sp>
      <p:sp>
        <p:nvSpPr>
          <p:cNvPr id="44037" name="Rectangle 13"/>
          <p:cNvSpPr>
            <a:spLocks noChangeArrowheads="1"/>
          </p:cNvSpPr>
          <p:nvPr/>
        </p:nvSpPr>
        <p:spPr bwMode="auto">
          <a:xfrm>
            <a:off x="320674" y="4831664"/>
            <a:ext cx="2800350" cy="8571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Asset tracking </a:t>
            </a: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Product Authentication</a:t>
            </a: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ePassport/eDocs</a:t>
            </a:r>
          </a:p>
        </p:txBody>
      </p:sp>
      <p:sp>
        <p:nvSpPr>
          <p:cNvPr id="44038" name="Rectangle 14"/>
          <p:cNvSpPr>
            <a:spLocks noChangeArrowheads="1"/>
          </p:cNvSpPr>
          <p:nvPr/>
        </p:nvSpPr>
        <p:spPr bwMode="auto">
          <a:xfrm>
            <a:off x="6786568" y="1508125"/>
            <a:ext cx="1887537" cy="8571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Physical access</a:t>
            </a: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Hotel Door lock</a:t>
            </a: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Digital Door Lock</a:t>
            </a:r>
          </a:p>
        </p:txBody>
      </p:sp>
      <p:sp>
        <p:nvSpPr>
          <p:cNvPr id="44039" name="Rectangle 15"/>
          <p:cNvSpPr>
            <a:spLocks noChangeArrowheads="1"/>
          </p:cNvSpPr>
          <p:nvPr/>
        </p:nvSpPr>
        <p:spPr bwMode="auto">
          <a:xfrm>
            <a:off x="284163" y="1508125"/>
            <a:ext cx="1668462" cy="7494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Point Of Sale (POS)</a:t>
            </a:r>
            <a:endParaRPr lang="en-US" sz="1400" dirty="0">
              <a:solidFill>
                <a:srgbClr val="000000"/>
              </a:solidFill>
            </a:endParaRP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EMetering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040" name="Rectangle 16"/>
          <p:cNvSpPr>
            <a:spLocks noChangeArrowheads="1"/>
          </p:cNvSpPr>
          <p:nvPr/>
        </p:nvSpPr>
        <p:spPr bwMode="auto">
          <a:xfrm>
            <a:off x="6770688" y="4821238"/>
            <a:ext cx="2125662" cy="1223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Patient &amp; Staff authentication </a:t>
            </a: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Pharmaceutical authentication</a:t>
            </a: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Blood Glucose meters</a:t>
            </a:r>
          </a:p>
        </p:txBody>
      </p:sp>
      <p:pic>
        <p:nvPicPr>
          <p:cNvPr id="44041" name="Picture 21" descr="freestyle_met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4063" y="5510214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9839" y="4862513"/>
            <a:ext cx="8382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043" name="Picture 23" descr="Motion C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7669" y="4686303"/>
            <a:ext cx="1062037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25" descr="meter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650" y="2333626"/>
            <a:ext cx="7889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26" descr="large_g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1806" y="1738314"/>
            <a:ext cx="8937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Text Box 28"/>
          <p:cNvSpPr txBox="1">
            <a:spLocks noChangeArrowheads="1"/>
          </p:cNvSpPr>
          <p:nvPr/>
        </p:nvSpPr>
        <p:spPr bwMode="auto">
          <a:xfrm>
            <a:off x="2206625" y="2363788"/>
            <a:ext cx="4987925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3038" indent="-173038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</a:rPr>
              <a:t>Main function – Read NFC Forum Mandated Tags </a:t>
            </a:r>
          </a:p>
          <a:p>
            <a:pPr marL="173038" indent="-173038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</a:rPr>
              <a:t>Key Protocol support - 14443A/B, </a:t>
            </a:r>
            <a:r>
              <a:rPr lang="en-US" sz="1600" b="1" dirty="0" err="1">
                <a:solidFill>
                  <a:srgbClr val="0000FF"/>
                </a:solidFill>
              </a:rPr>
              <a:t>FeliCa</a:t>
            </a:r>
            <a:r>
              <a:rPr lang="en-US" sz="1600" b="1" dirty="0">
                <a:solidFill>
                  <a:srgbClr val="0000FF"/>
                </a:solidFill>
              </a:rPr>
              <a:t>, ISO15693</a:t>
            </a:r>
          </a:p>
          <a:p>
            <a:pPr marL="173038" indent="-173038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</a:rPr>
              <a:t>Data Rates – 1.6, 26.4, 106, 212, 424, 848 kbps </a:t>
            </a:r>
          </a:p>
          <a:p>
            <a:pPr marL="173038" indent="-173038" eaLnBrk="0" hangingPunct="0">
              <a:spcBef>
                <a:spcPct val="50000"/>
              </a:spcBef>
              <a:defRPr/>
            </a:pP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4047" name="Rectangle 31"/>
          <p:cNvSpPr>
            <a:spLocks noChangeArrowheads="1"/>
          </p:cNvSpPr>
          <p:nvPr/>
        </p:nvSpPr>
        <p:spPr bwMode="auto">
          <a:xfrm>
            <a:off x="3624263" y="1511302"/>
            <a:ext cx="1714500" cy="458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Download Smart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Posters</a:t>
            </a:r>
          </a:p>
        </p:txBody>
      </p:sp>
      <p:pic>
        <p:nvPicPr>
          <p:cNvPr id="44048" name="Picture 3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48" b="3986"/>
          <a:stretch>
            <a:fillRect/>
          </a:stretch>
        </p:blipFill>
        <p:spPr bwMode="auto">
          <a:xfrm>
            <a:off x="1581150" y="1625600"/>
            <a:ext cx="395288" cy="1120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" name="Rounded Rectangle 33"/>
          <p:cNvSpPr/>
          <p:nvPr/>
        </p:nvSpPr>
        <p:spPr bwMode="auto">
          <a:xfrm>
            <a:off x="3600450" y="987427"/>
            <a:ext cx="2012950" cy="384175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775450" y="987427"/>
            <a:ext cx="2014538" cy="384175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44051" name="Text Box 12"/>
          <p:cNvSpPr txBox="1">
            <a:spLocks noChangeArrowheads="1"/>
          </p:cNvSpPr>
          <p:nvPr/>
        </p:nvSpPr>
        <p:spPr bwMode="auto">
          <a:xfrm>
            <a:off x="6734181" y="1038225"/>
            <a:ext cx="2138363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Access Control</a:t>
            </a:r>
          </a:p>
        </p:txBody>
      </p:sp>
      <p:sp>
        <p:nvSpPr>
          <p:cNvPr id="44052" name="Text Box 30"/>
          <p:cNvSpPr txBox="1">
            <a:spLocks noChangeArrowheads="1"/>
          </p:cNvSpPr>
          <p:nvPr/>
        </p:nvSpPr>
        <p:spPr bwMode="auto">
          <a:xfrm>
            <a:off x="3614739" y="1030289"/>
            <a:ext cx="2066925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Content Access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350838" y="4328427"/>
            <a:ext cx="2014537" cy="382588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44054" name="Text Box 6"/>
          <p:cNvSpPr txBox="1">
            <a:spLocks noChangeArrowheads="1"/>
          </p:cNvSpPr>
          <p:nvPr/>
        </p:nvSpPr>
        <p:spPr bwMode="auto">
          <a:xfrm>
            <a:off x="111124" y="4406214"/>
            <a:ext cx="2519363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Authentication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780213" y="4335464"/>
            <a:ext cx="2012950" cy="382587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44056" name="Rectangle 19"/>
          <p:cNvSpPr>
            <a:spLocks noChangeArrowheads="1"/>
          </p:cNvSpPr>
          <p:nvPr/>
        </p:nvSpPr>
        <p:spPr bwMode="auto">
          <a:xfrm>
            <a:off x="7297743" y="4373563"/>
            <a:ext cx="1031051" cy="3277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Medical</a:t>
            </a:r>
          </a:p>
        </p:txBody>
      </p:sp>
    </p:spTree>
    <p:extLst>
      <p:ext uri="{BB962C8B-B14F-4D97-AF65-F5344CB8AC3E}">
        <p14:creationId xmlns:p14="http://schemas.microsoft.com/office/powerpoint/2010/main" val="390263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NFC Operating Modes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9089" y="758827"/>
            <a:ext cx="8569325" cy="5502275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PCD / VCD (Reader/Writer)</a:t>
            </a:r>
            <a:endParaRPr lang="en-US" dirty="0" smtClean="0"/>
          </a:p>
          <a:p>
            <a:pPr marL="227013" lvl="1" indent="-227013">
              <a:spcBef>
                <a:spcPct val="65000"/>
              </a:spcBef>
              <a:buFontTx/>
              <a:buChar char="•"/>
            </a:pPr>
            <a:r>
              <a:rPr lang="en-US" sz="1400" dirty="0" smtClean="0"/>
              <a:t>The NFC device behaves like:</a:t>
            </a:r>
          </a:p>
          <a:p>
            <a:pPr marL="506413" lvl="2" indent="-227013">
              <a:spcBef>
                <a:spcPct val="65000"/>
              </a:spcBef>
            </a:pPr>
            <a:r>
              <a:rPr lang="en-US" sz="1050" dirty="0" smtClean="0"/>
              <a:t>Proximity Coupling Device (PCD)  according to ISO14443A/B</a:t>
            </a:r>
          </a:p>
          <a:p>
            <a:pPr marL="506413" lvl="2" indent="-227013">
              <a:spcBef>
                <a:spcPct val="65000"/>
              </a:spcBef>
            </a:pPr>
            <a:r>
              <a:rPr lang="en-US" sz="1050" dirty="0" smtClean="0"/>
              <a:t>Vicinity Coupling Device (VCD)  according to ISO15693</a:t>
            </a:r>
            <a:endParaRPr lang="en-US" sz="1400" dirty="0" smtClean="0"/>
          </a:p>
          <a:p>
            <a:pPr marL="227013" lvl="1" indent="-227013">
              <a:spcBef>
                <a:spcPct val="65000"/>
              </a:spcBef>
              <a:buFontTx/>
              <a:buChar char="•"/>
            </a:pPr>
            <a:r>
              <a:rPr lang="en-US" sz="1400" dirty="0" smtClean="0"/>
              <a:t>The device has the ability to read, write and communicate with the a passive RFID tag.</a:t>
            </a:r>
          </a:p>
          <a:p>
            <a:pPr marL="227013" lvl="1" indent="-227013">
              <a:spcBef>
                <a:spcPct val="65000"/>
              </a:spcBef>
              <a:buFontTx/>
              <a:buChar char="•"/>
            </a:pPr>
            <a:r>
              <a:rPr lang="en-US" sz="1400" dirty="0" smtClean="0"/>
              <a:t>The Device “must” operate with all the NFC Tag Types and ISO15693 tags</a:t>
            </a:r>
          </a:p>
          <a:p>
            <a:pPr marL="227013" lvl="1" indent="-227013">
              <a:spcBef>
                <a:spcPct val="65000"/>
              </a:spcBef>
              <a:buFontTx/>
              <a:buChar char="•"/>
            </a:pPr>
            <a:endParaRPr lang="en-US" sz="1200" dirty="0" smtClean="0"/>
          </a:p>
          <a:p>
            <a:endParaRPr lang="en-US" sz="1400" dirty="0" smtClean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Supported Protocols:</a:t>
            </a:r>
          </a:p>
          <a:p>
            <a:pPr>
              <a:spcBef>
                <a:spcPct val="0"/>
              </a:spcBef>
            </a:pPr>
            <a:r>
              <a:rPr lang="en-US" sz="1400" dirty="0"/>
              <a:t>NFC-A    ISO14443A</a:t>
            </a:r>
          </a:p>
          <a:p>
            <a:pPr>
              <a:spcBef>
                <a:spcPct val="0"/>
              </a:spcBef>
            </a:pPr>
            <a:r>
              <a:rPr lang="en-US" sz="1400" dirty="0"/>
              <a:t>NFC-B    ISO14443B</a:t>
            </a:r>
          </a:p>
          <a:p>
            <a:pPr>
              <a:spcBef>
                <a:spcPct val="0"/>
              </a:spcBef>
            </a:pPr>
            <a:r>
              <a:rPr lang="en-US" sz="1400" dirty="0"/>
              <a:t>NFC-V    ISO15693</a:t>
            </a:r>
          </a:p>
          <a:p>
            <a:pPr>
              <a:spcBef>
                <a:spcPct val="0"/>
              </a:spcBef>
            </a:pPr>
            <a:r>
              <a:rPr lang="en-US" sz="1400" dirty="0"/>
              <a:t>NFC-F    JIS X 6139-4/</a:t>
            </a:r>
            <a:r>
              <a:rPr lang="en-US" sz="1400" dirty="0" err="1"/>
              <a:t>FeliCa</a:t>
            </a:r>
            <a:endParaRPr 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371" name="Text Box 371"/>
          <p:cNvSpPr txBox="1">
            <a:spLocks noChangeArrowheads="1"/>
          </p:cNvSpPr>
          <p:nvPr/>
        </p:nvSpPr>
        <p:spPr bwMode="auto">
          <a:xfrm>
            <a:off x="322893" y="2955149"/>
            <a:ext cx="1713867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NFC 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Reader/Writer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2" name="Text Box 371"/>
          <p:cNvSpPr txBox="1">
            <a:spLocks noChangeArrowheads="1"/>
          </p:cNvSpPr>
          <p:nvPr/>
        </p:nvSpPr>
        <p:spPr bwMode="auto">
          <a:xfrm>
            <a:off x="7195069" y="2958694"/>
            <a:ext cx="1504836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NFC  / RFID Tag</a:t>
            </a:r>
          </a:p>
        </p:txBody>
      </p:sp>
      <p:grpSp>
        <p:nvGrpSpPr>
          <p:cNvPr id="3" name="Group 407"/>
          <p:cNvGrpSpPr>
            <a:grpSpLocks/>
          </p:cNvGrpSpPr>
          <p:nvPr/>
        </p:nvGrpSpPr>
        <p:grpSpPr bwMode="auto">
          <a:xfrm>
            <a:off x="1828489" y="3827279"/>
            <a:ext cx="5480050" cy="311151"/>
            <a:chOff x="1238250" y="1517650"/>
            <a:chExt cx="6934200" cy="317500"/>
          </a:xfrm>
        </p:grpSpPr>
        <p:grpSp>
          <p:nvGrpSpPr>
            <p:cNvPr id="4" name="Group 144"/>
            <p:cNvGrpSpPr>
              <a:grpSpLocks/>
            </p:cNvGrpSpPr>
            <p:nvPr/>
          </p:nvGrpSpPr>
          <p:grpSpPr bwMode="auto">
            <a:xfrm>
              <a:off x="1238250" y="1530351"/>
              <a:ext cx="826698" cy="304799"/>
              <a:chOff x="914400" y="685800"/>
              <a:chExt cx="6705600" cy="1830125"/>
            </a:xfrm>
          </p:grpSpPr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9144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759" name="Freeform 4"/>
                    <p:cNvSpPr/>
                    <p:nvPr/>
                  </p:nvSpPr>
                  <p:spPr>
                    <a:xfrm>
                      <a:off x="2414929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0" name="Freeform 5"/>
                    <p:cNvSpPr/>
                    <p:nvPr/>
                  </p:nvSpPr>
                  <p:spPr>
                    <a:xfrm>
                      <a:off x="3647281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1" name="Freeform 6"/>
                    <p:cNvSpPr/>
                    <p:nvPr/>
                  </p:nvSpPr>
                  <p:spPr>
                    <a:xfrm>
                      <a:off x="4879693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2" name="Freeform 7"/>
                    <p:cNvSpPr/>
                    <p:nvPr/>
                  </p:nvSpPr>
                  <p:spPr>
                    <a:xfrm>
                      <a:off x="6017277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755" name="Freeform 754"/>
                    <p:cNvSpPr/>
                    <p:nvPr/>
                  </p:nvSpPr>
                  <p:spPr>
                    <a:xfrm>
                      <a:off x="2362200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6" name="Freeform 755"/>
                    <p:cNvSpPr/>
                    <p:nvPr/>
                  </p:nvSpPr>
                  <p:spPr>
                    <a:xfrm>
                      <a:off x="3594552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7" name="Freeform 756"/>
                    <p:cNvSpPr/>
                    <p:nvPr/>
                  </p:nvSpPr>
                  <p:spPr>
                    <a:xfrm>
                      <a:off x="4826964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8" name="Freeform 757"/>
                    <p:cNvSpPr/>
                    <p:nvPr/>
                  </p:nvSpPr>
                  <p:spPr>
                    <a:xfrm>
                      <a:off x="6059317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1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749" name="Freeform 748"/>
                    <p:cNvSpPr/>
                    <p:nvPr/>
                  </p:nvSpPr>
                  <p:spPr>
                    <a:xfrm>
                      <a:off x="2425558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0" name="Freeform 749"/>
                    <p:cNvSpPr/>
                    <p:nvPr/>
                  </p:nvSpPr>
                  <p:spPr>
                    <a:xfrm>
                      <a:off x="3657970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1" name="Freeform 750"/>
                    <p:cNvSpPr/>
                    <p:nvPr/>
                  </p:nvSpPr>
                  <p:spPr>
                    <a:xfrm>
                      <a:off x="4890323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2" name="Freeform 751"/>
                    <p:cNvSpPr/>
                    <p:nvPr/>
                  </p:nvSpPr>
                  <p:spPr>
                    <a:xfrm>
                      <a:off x="6027906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745" name="Freeform 744"/>
                    <p:cNvSpPr/>
                    <p:nvPr/>
                  </p:nvSpPr>
                  <p:spPr>
                    <a:xfrm>
                      <a:off x="2372829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46" name="Freeform 745"/>
                    <p:cNvSpPr/>
                    <p:nvPr/>
                  </p:nvSpPr>
                  <p:spPr>
                    <a:xfrm>
                      <a:off x="3605241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47" name="Freeform 746"/>
                    <p:cNvSpPr/>
                    <p:nvPr/>
                  </p:nvSpPr>
                  <p:spPr>
                    <a:xfrm>
                      <a:off x="4837594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48" name="Freeform 747"/>
                    <p:cNvSpPr/>
                    <p:nvPr/>
                  </p:nvSpPr>
                  <p:spPr>
                    <a:xfrm>
                      <a:off x="6070006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42672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13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1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737" name="Freeform 4"/>
                    <p:cNvSpPr/>
                    <p:nvPr/>
                  </p:nvSpPr>
                  <p:spPr>
                    <a:xfrm>
                      <a:off x="2436307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38" name="Freeform 5"/>
                    <p:cNvSpPr/>
                    <p:nvPr/>
                  </p:nvSpPr>
                  <p:spPr>
                    <a:xfrm>
                      <a:off x="3668660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39" name="Freeform 6"/>
                    <p:cNvSpPr/>
                    <p:nvPr/>
                  </p:nvSpPr>
                  <p:spPr>
                    <a:xfrm>
                      <a:off x="4901072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40" name="Freeform 7"/>
                    <p:cNvSpPr/>
                    <p:nvPr/>
                  </p:nvSpPr>
                  <p:spPr>
                    <a:xfrm>
                      <a:off x="6038655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733" name="Freeform 732"/>
                    <p:cNvSpPr/>
                    <p:nvPr/>
                  </p:nvSpPr>
                  <p:spPr>
                    <a:xfrm>
                      <a:off x="2383578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34" name="Freeform 733"/>
                    <p:cNvSpPr/>
                    <p:nvPr/>
                  </p:nvSpPr>
                  <p:spPr>
                    <a:xfrm>
                      <a:off x="3615931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35" name="Freeform 734"/>
                    <p:cNvSpPr/>
                    <p:nvPr/>
                  </p:nvSpPr>
                  <p:spPr>
                    <a:xfrm>
                      <a:off x="4848343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36" name="Freeform 735"/>
                    <p:cNvSpPr/>
                    <p:nvPr/>
                  </p:nvSpPr>
                  <p:spPr>
                    <a:xfrm>
                      <a:off x="6080695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1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727" name="Freeform 726"/>
                    <p:cNvSpPr/>
                    <p:nvPr/>
                  </p:nvSpPr>
                  <p:spPr>
                    <a:xfrm>
                      <a:off x="2446937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8" name="Freeform 727"/>
                    <p:cNvSpPr/>
                    <p:nvPr/>
                  </p:nvSpPr>
                  <p:spPr>
                    <a:xfrm>
                      <a:off x="3679349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9" name="Freeform 728"/>
                    <p:cNvSpPr/>
                    <p:nvPr/>
                  </p:nvSpPr>
                  <p:spPr>
                    <a:xfrm>
                      <a:off x="4911701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30" name="Freeform 729"/>
                    <p:cNvSpPr/>
                    <p:nvPr/>
                  </p:nvSpPr>
                  <p:spPr>
                    <a:xfrm>
                      <a:off x="6049285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723" name="Freeform 722"/>
                    <p:cNvSpPr/>
                    <p:nvPr/>
                  </p:nvSpPr>
                  <p:spPr>
                    <a:xfrm>
                      <a:off x="2394208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4" name="Freeform 723"/>
                    <p:cNvSpPr/>
                    <p:nvPr/>
                  </p:nvSpPr>
                  <p:spPr>
                    <a:xfrm>
                      <a:off x="3626620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5" name="Freeform 724"/>
                    <p:cNvSpPr/>
                    <p:nvPr/>
                  </p:nvSpPr>
                  <p:spPr>
                    <a:xfrm>
                      <a:off x="4858972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6" name="Freeform 725"/>
                    <p:cNvSpPr/>
                    <p:nvPr/>
                  </p:nvSpPr>
                  <p:spPr>
                    <a:xfrm>
                      <a:off x="6091384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2136835" y="1530350"/>
              <a:ext cx="107830" cy="304800"/>
              <a:chOff x="2362200" y="685800"/>
              <a:chExt cx="4876800" cy="1830125"/>
            </a:xfrm>
          </p:grpSpPr>
          <p:sp>
            <p:nvSpPr>
              <p:cNvPr id="713" name="Freeform 4"/>
              <p:cNvSpPr/>
              <p:nvPr/>
            </p:nvSpPr>
            <p:spPr>
              <a:xfrm>
                <a:off x="2331697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4" name="Freeform 5"/>
              <p:cNvSpPr/>
              <p:nvPr/>
            </p:nvSpPr>
            <p:spPr>
              <a:xfrm>
                <a:off x="3603590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5" name="Freeform 6"/>
              <p:cNvSpPr/>
              <p:nvPr/>
            </p:nvSpPr>
            <p:spPr>
              <a:xfrm>
                <a:off x="4784662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6" name="Freeform 7"/>
              <p:cNvSpPr/>
              <p:nvPr/>
            </p:nvSpPr>
            <p:spPr>
              <a:xfrm>
                <a:off x="6056555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11" name="Straight Connector 410"/>
            <p:cNvCxnSpPr/>
            <p:nvPr/>
          </p:nvCxnSpPr>
          <p:spPr>
            <a:xfrm>
              <a:off x="2065854" y="1682880"/>
              <a:ext cx="703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8"/>
            <p:cNvGrpSpPr>
              <a:grpSpLocks/>
            </p:cNvGrpSpPr>
            <p:nvPr/>
          </p:nvGrpSpPr>
          <p:grpSpPr bwMode="auto">
            <a:xfrm>
              <a:off x="2316552" y="1530350"/>
              <a:ext cx="107830" cy="304800"/>
              <a:chOff x="2362200" y="685800"/>
              <a:chExt cx="4876800" cy="1830125"/>
            </a:xfrm>
          </p:grpSpPr>
          <p:sp>
            <p:nvSpPr>
              <p:cNvPr id="709" name="Freeform 4"/>
              <p:cNvSpPr/>
              <p:nvPr/>
            </p:nvSpPr>
            <p:spPr>
              <a:xfrm>
                <a:off x="2380055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0" name="Freeform 5"/>
              <p:cNvSpPr/>
              <p:nvPr/>
            </p:nvSpPr>
            <p:spPr>
              <a:xfrm>
                <a:off x="3561127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1" name="Freeform 6"/>
              <p:cNvSpPr/>
              <p:nvPr/>
            </p:nvSpPr>
            <p:spPr>
              <a:xfrm>
                <a:off x="4833020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2" name="Freeform 7"/>
              <p:cNvSpPr/>
              <p:nvPr/>
            </p:nvSpPr>
            <p:spPr>
              <a:xfrm>
                <a:off x="6014034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13" name="Straight Connector 412"/>
            <p:cNvCxnSpPr/>
            <p:nvPr/>
          </p:nvCxnSpPr>
          <p:spPr>
            <a:xfrm flipV="1">
              <a:off x="2244632" y="1676400"/>
              <a:ext cx="72315" cy="11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2496269" y="1530350"/>
              <a:ext cx="107830" cy="304800"/>
              <a:chOff x="2362200" y="685800"/>
              <a:chExt cx="4876800" cy="1830125"/>
            </a:xfrm>
          </p:grpSpPr>
          <p:sp>
            <p:nvSpPr>
              <p:cNvPr id="705" name="Freeform 4"/>
              <p:cNvSpPr/>
              <p:nvPr/>
            </p:nvSpPr>
            <p:spPr>
              <a:xfrm>
                <a:off x="2337649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6" name="Freeform 5"/>
              <p:cNvSpPr/>
              <p:nvPr/>
            </p:nvSpPr>
            <p:spPr>
              <a:xfrm>
                <a:off x="3609542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7" name="Freeform 6"/>
              <p:cNvSpPr/>
              <p:nvPr/>
            </p:nvSpPr>
            <p:spPr>
              <a:xfrm>
                <a:off x="4790556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8" name="Freeform 7"/>
              <p:cNvSpPr/>
              <p:nvPr/>
            </p:nvSpPr>
            <p:spPr>
              <a:xfrm>
                <a:off x="6062449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15" name="Straight Connector 414"/>
            <p:cNvCxnSpPr/>
            <p:nvPr/>
          </p:nvCxnSpPr>
          <p:spPr>
            <a:xfrm flipV="1">
              <a:off x="2423412" y="1676400"/>
              <a:ext cx="72315" cy="11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2675985" y="1530350"/>
              <a:ext cx="107830" cy="304800"/>
              <a:chOff x="2362200" y="685800"/>
              <a:chExt cx="4876800" cy="1830125"/>
            </a:xfrm>
          </p:grpSpPr>
          <p:sp>
            <p:nvSpPr>
              <p:cNvPr id="701" name="Freeform 4"/>
              <p:cNvSpPr/>
              <p:nvPr/>
            </p:nvSpPr>
            <p:spPr>
              <a:xfrm>
                <a:off x="2386121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2" name="Freeform 5"/>
              <p:cNvSpPr/>
              <p:nvPr/>
            </p:nvSpPr>
            <p:spPr>
              <a:xfrm>
                <a:off x="3567136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3" name="Freeform 6"/>
              <p:cNvSpPr/>
              <p:nvPr/>
            </p:nvSpPr>
            <p:spPr>
              <a:xfrm>
                <a:off x="4839029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4" name="Freeform 7"/>
              <p:cNvSpPr/>
              <p:nvPr/>
            </p:nvSpPr>
            <p:spPr>
              <a:xfrm>
                <a:off x="6020100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17" name="Straight Connector 416"/>
            <p:cNvCxnSpPr/>
            <p:nvPr/>
          </p:nvCxnSpPr>
          <p:spPr>
            <a:xfrm flipV="1">
              <a:off x="2604199" y="1676400"/>
              <a:ext cx="72315" cy="11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2855702" y="1530350"/>
              <a:ext cx="107830" cy="304800"/>
              <a:chOff x="2362200" y="685800"/>
              <a:chExt cx="4876800" cy="1830125"/>
            </a:xfrm>
          </p:grpSpPr>
          <p:sp>
            <p:nvSpPr>
              <p:cNvPr id="697" name="Freeform 4"/>
              <p:cNvSpPr/>
              <p:nvPr/>
            </p:nvSpPr>
            <p:spPr>
              <a:xfrm>
                <a:off x="2343658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8" name="Freeform 5"/>
              <p:cNvSpPr/>
              <p:nvPr/>
            </p:nvSpPr>
            <p:spPr>
              <a:xfrm>
                <a:off x="3615551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9" name="Freeform 6"/>
              <p:cNvSpPr/>
              <p:nvPr/>
            </p:nvSpPr>
            <p:spPr>
              <a:xfrm>
                <a:off x="4796623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0" name="Freeform 7"/>
              <p:cNvSpPr/>
              <p:nvPr/>
            </p:nvSpPr>
            <p:spPr>
              <a:xfrm>
                <a:off x="6068515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19" name="Straight Connector 418"/>
            <p:cNvCxnSpPr/>
            <p:nvPr/>
          </p:nvCxnSpPr>
          <p:spPr>
            <a:xfrm flipV="1">
              <a:off x="2782977" y="1676400"/>
              <a:ext cx="72315" cy="11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3035419" y="1530350"/>
              <a:ext cx="107830" cy="304800"/>
              <a:chOff x="2362200" y="685800"/>
              <a:chExt cx="4876800" cy="1830125"/>
            </a:xfrm>
          </p:grpSpPr>
          <p:sp>
            <p:nvSpPr>
              <p:cNvPr id="693" name="Freeform 4"/>
              <p:cNvSpPr/>
              <p:nvPr/>
            </p:nvSpPr>
            <p:spPr>
              <a:xfrm>
                <a:off x="2392073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4" name="Freeform 5"/>
              <p:cNvSpPr/>
              <p:nvPr/>
            </p:nvSpPr>
            <p:spPr>
              <a:xfrm>
                <a:off x="3573145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5" name="Freeform 6"/>
              <p:cNvSpPr/>
              <p:nvPr/>
            </p:nvSpPr>
            <p:spPr>
              <a:xfrm>
                <a:off x="4845038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6" name="Freeform 7"/>
              <p:cNvSpPr/>
              <p:nvPr/>
            </p:nvSpPr>
            <p:spPr>
              <a:xfrm>
                <a:off x="6026052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21" name="Straight Connector 420"/>
            <p:cNvCxnSpPr/>
            <p:nvPr/>
          </p:nvCxnSpPr>
          <p:spPr>
            <a:xfrm flipV="1">
              <a:off x="2963764" y="1676400"/>
              <a:ext cx="72315" cy="11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74"/>
            <p:cNvGrpSpPr>
              <a:grpSpLocks/>
            </p:cNvGrpSpPr>
            <p:nvPr/>
          </p:nvGrpSpPr>
          <p:grpSpPr bwMode="auto">
            <a:xfrm>
              <a:off x="3219449" y="1530351"/>
              <a:ext cx="826698" cy="304799"/>
              <a:chOff x="914400" y="685800"/>
              <a:chExt cx="6705600" cy="1830125"/>
            </a:xfrm>
          </p:grpSpPr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9144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27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2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89" name="Freeform 4"/>
                    <p:cNvSpPr/>
                    <p:nvPr/>
                  </p:nvSpPr>
                  <p:spPr>
                    <a:xfrm>
                      <a:off x="2387878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90" name="Freeform 5"/>
                    <p:cNvSpPr/>
                    <p:nvPr/>
                  </p:nvSpPr>
                  <p:spPr>
                    <a:xfrm>
                      <a:off x="3620230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91" name="Freeform 6"/>
                    <p:cNvSpPr/>
                    <p:nvPr/>
                  </p:nvSpPr>
                  <p:spPr>
                    <a:xfrm>
                      <a:off x="4852642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92" name="Freeform 7"/>
                    <p:cNvSpPr/>
                    <p:nvPr/>
                  </p:nvSpPr>
                  <p:spPr>
                    <a:xfrm>
                      <a:off x="5990226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85" name="Freeform 684"/>
                    <p:cNvSpPr/>
                    <p:nvPr/>
                  </p:nvSpPr>
                  <p:spPr>
                    <a:xfrm>
                      <a:off x="2335149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86" name="Freeform 685"/>
                    <p:cNvSpPr/>
                    <p:nvPr/>
                  </p:nvSpPr>
                  <p:spPr>
                    <a:xfrm>
                      <a:off x="3567501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87" name="Freeform 686"/>
                    <p:cNvSpPr/>
                    <p:nvPr/>
                  </p:nvSpPr>
                  <p:spPr>
                    <a:xfrm>
                      <a:off x="4799913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88" name="Freeform 687"/>
                    <p:cNvSpPr/>
                    <p:nvPr/>
                  </p:nvSpPr>
                  <p:spPr>
                    <a:xfrm>
                      <a:off x="6032266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0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3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79" name="Freeform 678"/>
                    <p:cNvSpPr/>
                    <p:nvPr/>
                  </p:nvSpPr>
                  <p:spPr>
                    <a:xfrm>
                      <a:off x="2398507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80" name="Freeform 679"/>
                    <p:cNvSpPr/>
                    <p:nvPr/>
                  </p:nvSpPr>
                  <p:spPr>
                    <a:xfrm>
                      <a:off x="3630919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81" name="Freeform 680"/>
                    <p:cNvSpPr/>
                    <p:nvPr/>
                  </p:nvSpPr>
                  <p:spPr>
                    <a:xfrm>
                      <a:off x="4863272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82" name="Freeform 681"/>
                    <p:cNvSpPr/>
                    <p:nvPr/>
                  </p:nvSpPr>
                  <p:spPr>
                    <a:xfrm>
                      <a:off x="6000855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4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75" name="Freeform 674"/>
                    <p:cNvSpPr/>
                    <p:nvPr/>
                  </p:nvSpPr>
                  <p:spPr>
                    <a:xfrm>
                      <a:off x="2345778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76" name="Freeform 675"/>
                    <p:cNvSpPr/>
                    <p:nvPr/>
                  </p:nvSpPr>
                  <p:spPr>
                    <a:xfrm>
                      <a:off x="3578190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77" name="Freeform 676"/>
                    <p:cNvSpPr/>
                    <p:nvPr/>
                  </p:nvSpPr>
                  <p:spPr>
                    <a:xfrm>
                      <a:off x="4810543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78" name="Freeform 677"/>
                    <p:cNvSpPr/>
                    <p:nvPr/>
                  </p:nvSpPr>
                  <p:spPr>
                    <a:xfrm>
                      <a:off x="6042955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42" name="Group 27"/>
              <p:cNvGrpSpPr>
                <a:grpSpLocks/>
              </p:cNvGrpSpPr>
              <p:nvPr/>
            </p:nvGrpSpPr>
            <p:grpSpPr bwMode="auto">
              <a:xfrm>
                <a:off x="42672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743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4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67" name="Freeform 4"/>
                    <p:cNvSpPr/>
                    <p:nvPr/>
                  </p:nvSpPr>
                  <p:spPr>
                    <a:xfrm>
                      <a:off x="2409256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68" name="Freeform 5"/>
                    <p:cNvSpPr/>
                    <p:nvPr/>
                  </p:nvSpPr>
                  <p:spPr>
                    <a:xfrm>
                      <a:off x="3641608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69" name="Freeform 6"/>
                    <p:cNvSpPr/>
                    <p:nvPr/>
                  </p:nvSpPr>
                  <p:spPr>
                    <a:xfrm>
                      <a:off x="4874020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70" name="Freeform 7"/>
                    <p:cNvSpPr/>
                    <p:nvPr/>
                  </p:nvSpPr>
                  <p:spPr>
                    <a:xfrm>
                      <a:off x="6011604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5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63" name="Freeform 662"/>
                    <p:cNvSpPr/>
                    <p:nvPr/>
                  </p:nvSpPr>
                  <p:spPr>
                    <a:xfrm>
                      <a:off x="2356527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64" name="Freeform 663"/>
                    <p:cNvSpPr/>
                    <p:nvPr/>
                  </p:nvSpPr>
                  <p:spPr>
                    <a:xfrm>
                      <a:off x="3588879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65" name="Freeform 664"/>
                    <p:cNvSpPr/>
                    <p:nvPr/>
                  </p:nvSpPr>
                  <p:spPr>
                    <a:xfrm>
                      <a:off x="4821291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66" name="Freeform 665"/>
                    <p:cNvSpPr/>
                    <p:nvPr/>
                  </p:nvSpPr>
                  <p:spPr>
                    <a:xfrm>
                      <a:off x="6053644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4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6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57" name="Freeform 656"/>
                    <p:cNvSpPr/>
                    <p:nvPr/>
                  </p:nvSpPr>
                  <p:spPr>
                    <a:xfrm>
                      <a:off x="2419885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58" name="Freeform 657"/>
                    <p:cNvSpPr/>
                    <p:nvPr/>
                  </p:nvSpPr>
                  <p:spPr>
                    <a:xfrm>
                      <a:off x="3652297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59" name="Freeform 658"/>
                    <p:cNvSpPr/>
                    <p:nvPr/>
                  </p:nvSpPr>
                  <p:spPr>
                    <a:xfrm>
                      <a:off x="4884650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60" name="Freeform 659"/>
                    <p:cNvSpPr/>
                    <p:nvPr/>
                  </p:nvSpPr>
                  <p:spPr>
                    <a:xfrm>
                      <a:off x="6022233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6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53" name="Freeform 652"/>
                    <p:cNvSpPr/>
                    <p:nvPr/>
                  </p:nvSpPr>
                  <p:spPr>
                    <a:xfrm>
                      <a:off x="2367156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54" name="Freeform 653"/>
                    <p:cNvSpPr/>
                    <p:nvPr/>
                  </p:nvSpPr>
                  <p:spPr>
                    <a:xfrm>
                      <a:off x="3599568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55" name="Freeform 654"/>
                    <p:cNvSpPr/>
                    <p:nvPr/>
                  </p:nvSpPr>
                  <p:spPr>
                    <a:xfrm>
                      <a:off x="4831921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56" name="Freeform 655"/>
                    <p:cNvSpPr/>
                    <p:nvPr/>
                  </p:nvSpPr>
                  <p:spPr>
                    <a:xfrm>
                      <a:off x="6064333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cxnSp>
          <p:nvCxnSpPr>
            <p:cNvPr id="423" name="Straight Connector 422"/>
            <p:cNvCxnSpPr/>
            <p:nvPr/>
          </p:nvCxnSpPr>
          <p:spPr>
            <a:xfrm>
              <a:off x="3142544" y="1682880"/>
              <a:ext cx="763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/>
            <p:nvPr/>
          </p:nvCxnSpPr>
          <p:spPr>
            <a:xfrm flipV="1">
              <a:off x="1238250" y="1648862"/>
              <a:ext cx="6934200" cy="340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5" name="Group 274"/>
            <p:cNvGrpSpPr>
              <a:grpSpLocks/>
            </p:cNvGrpSpPr>
            <p:nvPr/>
          </p:nvGrpSpPr>
          <p:grpSpPr bwMode="auto">
            <a:xfrm>
              <a:off x="4038600" y="1530351"/>
              <a:ext cx="826698" cy="304799"/>
              <a:chOff x="914400" y="685800"/>
              <a:chExt cx="6705600" cy="1830125"/>
            </a:xfrm>
          </p:grpSpPr>
          <p:grpSp>
            <p:nvGrpSpPr>
              <p:cNvPr id="766" name="Group 26"/>
              <p:cNvGrpSpPr>
                <a:grpSpLocks/>
              </p:cNvGrpSpPr>
              <p:nvPr/>
            </p:nvGrpSpPr>
            <p:grpSpPr bwMode="auto">
              <a:xfrm>
                <a:off x="9144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767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6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43" name="Freeform 4"/>
                    <p:cNvSpPr/>
                    <p:nvPr/>
                  </p:nvSpPr>
                  <p:spPr>
                    <a:xfrm>
                      <a:off x="2407644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44" name="Freeform 5"/>
                    <p:cNvSpPr/>
                    <p:nvPr/>
                  </p:nvSpPr>
                  <p:spPr>
                    <a:xfrm>
                      <a:off x="3639996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45" name="Freeform 6"/>
                    <p:cNvSpPr/>
                    <p:nvPr/>
                  </p:nvSpPr>
                  <p:spPr>
                    <a:xfrm>
                      <a:off x="4872408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46" name="Freeform 7"/>
                    <p:cNvSpPr/>
                    <p:nvPr/>
                  </p:nvSpPr>
                  <p:spPr>
                    <a:xfrm>
                      <a:off x="6009992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7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39" name="Freeform 638"/>
                    <p:cNvSpPr/>
                    <p:nvPr/>
                  </p:nvSpPr>
                  <p:spPr>
                    <a:xfrm>
                      <a:off x="2354915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40" name="Freeform 639"/>
                    <p:cNvSpPr/>
                    <p:nvPr/>
                  </p:nvSpPr>
                  <p:spPr>
                    <a:xfrm>
                      <a:off x="3587267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41" name="Freeform 640"/>
                    <p:cNvSpPr/>
                    <p:nvPr/>
                  </p:nvSpPr>
                  <p:spPr>
                    <a:xfrm>
                      <a:off x="4819679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42" name="Freeform 641"/>
                    <p:cNvSpPr/>
                    <p:nvPr/>
                  </p:nvSpPr>
                  <p:spPr>
                    <a:xfrm>
                      <a:off x="6052032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1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7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33" name="Freeform 632"/>
                    <p:cNvSpPr/>
                    <p:nvPr/>
                  </p:nvSpPr>
                  <p:spPr>
                    <a:xfrm>
                      <a:off x="2418273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34" name="Freeform 633"/>
                    <p:cNvSpPr/>
                    <p:nvPr/>
                  </p:nvSpPr>
                  <p:spPr>
                    <a:xfrm>
                      <a:off x="3650685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35" name="Freeform 634"/>
                    <p:cNvSpPr/>
                    <p:nvPr/>
                  </p:nvSpPr>
                  <p:spPr>
                    <a:xfrm>
                      <a:off x="4883037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36" name="Freeform 635"/>
                    <p:cNvSpPr/>
                    <p:nvPr/>
                  </p:nvSpPr>
                  <p:spPr>
                    <a:xfrm>
                      <a:off x="6020621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7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29" name="Freeform 628"/>
                    <p:cNvSpPr/>
                    <p:nvPr/>
                  </p:nvSpPr>
                  <p:spPr>
                    <a:xfrm>
                      <a:off x="2365544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30" name="Freeform 629"/>
                    <p:cNvSpPr/>
                    <p:nvPr/>
                  </p:nvSpPr>
                  <p:spPr>
                    <a:xfrm>
                      <a:off x="3597956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31" name="Freeform 630"/>
                    <p:cNvSpPr/>
                    <p:nvPr/>
                  </p:nvSpPr>
                  <p:spPr>
                    <a:xfrm>
                      <a:off x="4830309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32" name="Freeform 631"/>
                    <p:cNvSpPr/>
                    <p:nvPr/>
                  </p:nvSpPr>
                  <p:spPr>
                    <a:xfrm>
                      <a:off x="6062721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74" name="Group 27"/>
              <p:cNvGrpSpPr>
                <a:grpSpLocks/>
              </p:cNvGrpSpPr>
              <p:nvPr/>
            </p:nvGrpSpPr>
            <p:grpSpPr bwMode="auto">
              <a:xfrm>
                <a:off x="42672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775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7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21" name="Freeform 4"/>
                    <p:cNvSpPr/>
                    <p:nvPr/>
                  </p:nvSpPr>
                  <p:spPr>
                    <a:xfrm>
                      <a:off x="2429022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22" name="Freeform 5"/>
                    <p:cNvSpPr/>
                    <p:nvPr/>
                  </p:nvSpPr>
                  <p:spPr>
                    <a:xfrm>
                      <a:off x="3661374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23" name="Freeform 6"/>
                    <p:cNvSpPr/>
                    <p:nvPr/>
                  </p:nvSpPr>
                  <p:spPr>
                    <a:xfrm>
                      <a:off x="4893786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24" name="Freeform 7"/>
                    <p:cNvSpPr/>
                    <p:nvPr/>
                  </p:nvSpPr>
                  <p:spPr>
                    <a:xfrm>
                      <a:off x="6031370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17" name="Freeform 616"/>
                    <p:cNvSpPr/>
                    <p:nvPr/>
                  </p:nvSpPr>
                  <p:spPr>
                    <a:xfrm>
                      <a:off x="2376293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18" name="Freeform 617"/>
                    <p:cNvSpPr/>
                    <p:nvPr/>
                  </p:nvSpPr>
                  <p:spPr>
                    <a:xfrm>
                      <a:off x="3608645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19" name="Freeform 618"/>
                    <p:cNvSpPr/>
                    <p:nvPr/>
                  </p:nvSpPr>
                  <p:spPr>
                    <a:xfrm>
                      <a:off x="4841057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20" name="Freeform 619"/>
                    <p:cNvSpPr/>
                    <p:nvPr/>
                  </p:nvSpPr>
                  <p:spPr>
                    <a:xfrm>
                      <a:off x="6073410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8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7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11" name="Freeform 610"/>
                    <p:cNvSpPr/>
                    <p:nvPr/>
                  </p:nvSpPr>
                  <p:spPr>
                    <a:xfrm>
                      <a:off x="2439651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12" name="Freeform 611"/>
                    <p:cNvSpPr/>
                    <p:nvPr/>
                  </p:nvSpPr>
                  <p:spPr>
                    <a:xfrm>
                      <a:off x="3672063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13" name="Freeform 612"/>
                    <p:cNvSpPr/>
                    <p:nvPr/>
                  </p:nvSpPr>
                  <p:spPr>
                    <a:xfrm>
                      <a:off x="4904416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14" name="Freeform 613"/>
                    <p:cNvSpPr/>
                    <p:nvPr/>
                  </p:nvSpPr>
                  <p:spPr>
                    <a:xfrm>
                      <a:off x="6041999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8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607" name="Freeform 606"/>
                    <p:cNvSpPr/>
                    <p:nvPr/>
                  </p:nvSpPr>
                  <p:spPr>
                    <a:xfrm>
                      <a:off x="2386922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08" name="Freeform 607"/>
                    <p:cNvSpPr/>
                    <p:nvPr/>
                  </p:nvSpPr>
                  <p:spPr>
                    <a:xfrm>
                      <a:off x="3619334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09" name="Freeform 608"/>
                    <p:cNvSpPr/>
                    <p:nvPr/>
                  </p:nvSpPr>
                  <p:spPr>
                    <a:xfrm>
                      <a:off x="4851687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10" name="Freeform 609"/>
                    <p:cNvSpPr/>
                    <p:nvPr/>
                  </p:nvSpPr>
                  <p:spPr>
                    <a:xfrm>
                      <a:off x="6084099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781" name="Group 274"/>
            <p:cNvGrpSpPr>
              <a:grpSpLocks/>
            </p:cNvGrpSpPr>
            <p:nvPr/>
          </p:nvGrpSpPr>
          <p:grpSpPr bwMode="auto">
            <a:xfrm>
              <a:off x="4838700" y="1530351"/>
              <a:ext cx="826698" cy="304799"/>
              <a:chOff x="914400" y="685800"/>
              <a:chExt cx="6705600" cy="1830125"/>
            </a:xfrm>
          </p:grpSpPr>
          <p:grpSp>
            <p:nvGrpSpPr>
              <p:cNvPr id="782" name="Group 26"/>
              <p:cNvGrpSpPr>
                <a:grpSpLocks/>
              </p:cNvGrpSpPr>
              <p:nvPr/>
            </p:nvGrpSpPr>
            <p:grpSpPr bwMode="auto">
              <a:xfrm>
                <a:off x="9144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783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8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597" name="Freeform 4"/>
                    <p:cNvSpPr/>
                    <p:nvPr/>
                  </p:nvSpPr>
                  <p:spPr>
                    <a:xfrm>
                      <a:off x="2378443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8" name="Freeform 5"/>
                    <p:cNvSpPr/>
                    <p:nvPr/>
                  </p:nvSpPr>
                  <p:spPr>
                    <a:xfrm>
                      <a:off x="3610795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9" name="Freeform 6"/>
                    <p:cNvSpPr/>
                    <p:nvPr/>
                  </p:nvSpPr>
                  <p:spPr>
                    <a:xfrm>
                      <a:off x="4843207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00" name="Freeform 7"/>
                    <p:cNvSpPr/>
                    <p:nvPr/>
                  </p:nvSpPr>
                  <p:spPr>
                    <a:xfrm>
                      <a:off x="5980791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8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593" name="Freeform 592"/>
                    <p:cNvSpPr/>
                    <p:nvPr/>
                  </p:nvSpPr>
                  <p:spPr>
                    <a:xfrm>
                      <a:off x="2325714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4" name="Freeform 593"/>
                    <p:cNvSpPr/>
                    <p:nvPr/>
                  </p:nvSpPr>
                  <p:spPr>
                    <a:xfrm>
                      <a:off x="3558066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5" name="Freeform 594"/>
                    <p:cNvSpPr/>
                    <p:nvPr/>
                  </p:nvSpPr>
                  <p:spPr>
                    <a:xfrm>
                      <a:off x="4790478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6" name="Freeform 595"/>
                    <p:cNvSpPr/>
                    <p:nvPr/>
                  </p:nvSpPr>
                  <p:spPr>
                    <a:xfrm>
                      <a:off x="6022831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6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8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587" name="Freeform 586"/>
                    <p:cNvSpPr/>
                    <p:nvPr/>
                  </p:nvSpPr>
                  <p:spPr>
                    <a:xfrm>
                      <a:off x="2389072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8" name="Freeform 587"/>
                    <p:cNvSpPr/>
                    <p:nvPr/>
                  </p:nvSpPr>
                  <p:spPr>
                    <a:xfrm>
                      <a:off x="3621484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9" name="Freeform 588"/>
                    <p:cNvSpPr/>
                    <p:nvPr/>
                  </p:nvSpPr>
                  <p:spPr>
                    <a:xfrm>
                      <a:off x="4853837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0" name="Freeform 589"/>
                    <p:cNvSpPr/>
                    <p:nvPr/>
                  </p:nvSpPr>
                  <p:spPr>
                    <a:xfrm>
                      <a:off x="5991420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8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583" name="Freeform 582"/>
                    <p:cNvSpPr/>
                    <p:nvPr/>
                  </p:nvSpPr>
                  <p:spPr>
                    <a:xfrm>
                      <a:off x="2336343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4" name="Freeform 583"/>
                    <p:cNvSpPr/>
                    <p:nvPr/>
                  </p:nvSpPr>
                  <p:spPr>
                    <a:xfrm>
                      <a:off x="3568755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5" name="Freeform 584"/>
                    <p:cNvSpPr/>
                    <p:nvPr/>
                  </p:nvSpPr>
                  <p:spPr>
                    <a:xfrm>
                      <a:off x="4801108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6" name="Freeform 585"/>
                    <p:cNvSpPr/>
                    <p:nvPr/>
                  </p:nvSpPr>
                  <p:spPr>
                    <a:xfrm>
                      <a:off x="6033520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89" name="Group 27"/>
              <p:cNvGrpSpPr>
                <a:grpSpLocks/>
              </p:cNvGrpSpPr>
              <p:nvPr/>
            </p:nvGrpSpPr>
            <p:grpSpPr bwMode="auto">
              <a:xfrm>
                <a:off x="42672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790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9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575" name="Freeform 4"/>
                    <p:cNvSpPr/>
                    <p:nvPr/>
                  </p:nvSpPr>
                  <p:spPr>
                    <a:xfrm>
                      <a:off x="2399821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6" name="Freeform 5"/>
                    <p:cNvSpPr/>
                    <p:nvPr/>
                  </p:nvSpPr>
                  <p:spPr>
                    <a:xfrm>
                      <a:off x="3632173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7" name="Freeform 6"/>
                    <p:cNvSpPr/>
                    <p:nvPr/>
                  </p:nvSpPr>
                  <p:spPr>
                    <a:xfrm>
                      <a:off x="4864585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8" name="Freeform 7"/>
                    <p:cNvSpPr/>
                    <p:nvPr/>
                  </p:nvSpPr>
                  <p:spPr>
                    <a:xfrm>
                      <a:off x="6002169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571" name="Freeform 570"/>
                    <p:cNvSpPr/>
                    <p:nvPr/>
                  </p:nvSpPr>
                  <p:spPr>
                    <a:xfrm>
                      <a:off x="2347092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2" name="Freeform 571"/>
                    <p:cNvSpPr/>
                    <p:nvPr/>
                  </p:nvSpPr>
                  <p:spPr>
                    <a:xfrm>
                      <a:off x="3579444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3" name="Freeform 572"/>
                    <p:cNvSpPr/>
                    <p:nvPr/>
                  </p:nvSpPr>
                  <p:spPr>
                    <a:xfrm>
                      <a:off x="4811856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4" name="Freeform 573"/>
                    <p:cNvSpPr/>
                    <p:nvPr/>
                  </p:nvSpPr>
                  <p:spPr>
                    <a:xfrm>
                      <a:off x="6044209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3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79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565" name="Freeform 564"/>
                    <p:cNvSpPr/>
                    <p:nvPr/>
                  </p:nvSpPr>
                  <p:spPr>
                    <a:xfrm>
                      <a:off x="2410450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66" name="Freeform 565"/>
                    <p:cNvSpPr/>
                    <p:nvPr/>
                  </p:nvSpPr>
                  <p:spPr>
                    <a:xfrm>
                      <a:off x="3642862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67" name="Freeform 566"/>
                    <p:cNvSpPr/>
                    <p:nvPr/>
                  </p:nvSpPr>
                  <p:spPr>
                    <a:xfrm>
                      <a:off x="4875215" y="68735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68" name="Freeform 567"/>
                    <p:cNvSpPr/>
                    <p:nvPr/>
                  </p:nvSpPr>
                  <p:spPr>
                    <a:xfrm>
                      <a:off x="6012798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561" name="Freeform 560"/>
                    <p:cNvSpPr/>
                    <p:nvPr/>
                  </p:nvSpPr>
                  <p:spPr>
                    <a:xfrm>
                      <a:off x="2357721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62" name="Freeform 561"/>
                    <p:cNvSpPr/>
                    <p:nvPr/>
                  </p:nvSpPr>
                  <p:spPr>
                    <a:xfrm>
                      <a:off x="3590133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63" name="Freeform 562"/>
                    <p:cNvSpPr/>
                    <p:nvPr/>
                  </p:nvSpPr>
                  <p:spPr>
                    <a:xfrm>
                      <a:off x="4822486" y="68735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64" name="Freeform 563"/>
                    <p:cNvSpPr/>
                    <p:nvPr/>
                  </p:nvSpPr>
                  <p:spPr>
                    <a:xfrm>
                      <a:off x="6054898" y="68735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796" name="Group 14"/>
            <p:cNvGrpSpPr>
              <a:grpSpLocks/>
            </p:cNvGrpSpPr>
            <p:nvPr/>
          </p:nvGrpSpPr>
          <p:grpSpPr bwMode="auto">
            <a:xfrm>
              <a:off x="5638800" y="1530351"/>
              <a:ext cx="206675" cy="304799"/>
              <a:chOff x="-152400" y="762000"/>
              <a:chExt cx="9753600" cy="1830125"/>
            </a:xfrm>
          </p:grpSpPr>
          <p:grpSp>
            <p:nvGrpSpPr>
              <p:cNvPr id="797" name="Group 8"/>
              <p:cNvGrpSpPr>
                <a:grpSpLocks/>
              </p:cNvGrpSpPr>
              <p:nvPr/>
            </p:nvGrpSpPr>
            <p:grpSpPr bwMode="auto">
              <a:xfrm>
                <a:off x="4724400" y="762000"/>
                <a:ext cx="4876800" cy="1830125"/>
                <a:chOff x="2362200" y="685800"/>
                <a:chExt cx="4876800" cy="1830125"/>
              </a:xfrm>
            </p:grpSpPr>
            <p:sp>
              <p:nvSpPr>
                <p:cNvPr id="551" name="Freeform 4"/>
                <p:cNvSpPr/>
                <p:nvPr/>
              </p:nvSpPr>
              <p:spPr>
                <a:xfrm>
                  <a:off x="2444070" y="687350"/>
                  <a:ext cx="1232412" cy="182857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2" name="Freeform 5"/>
                <p:cNvSpPr/>
                <p:nvPr/>
              </p:nvSpPr>
              <p:spPr>
                <a:xfrm>
                  <a:off x="3676482" y="687350"/>
                  <a:ext cx="1232352" cy="182857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3" name="Freeform 6"/>
                <p:cNvSpPr/>
                <p:nvPr/>
              </p:nvSpPr>
              <p:spPr>
                <a:xfrm>
                  <a:off x="4908835" y="687350"/>
                  <a:ext cx="1137584" cy="182857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4" name="Freeform 7"/>
                <p:cNvSpPr/>
                <p:nvPr/>
              </p:nvSpPr>
              <p:spPr>
                <a:xfrm>
                  <a:off x="6046418" y="687350"/>
                  <a:ext cx="1232412" cy="182857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98" name="Group 9"/>
              <p:cNvGrpSpPr>
                <a:grpSpLocks/>
              </p:cNvGrpSpPr>
              <p:nvPr/>
            </p:nvGrpSpPr>
            <p:grpSpPr bwMode="auto">
              <a:xfrm>
                <a:off x="-152400" y="762000"/>
                <a:ext cx="4876800" cy="1830125"/>
                <a:chOff x="2362200" y="685800"/>
                <a:chExt cx="4876800" cy="1830125"/>
              </a:xfrm>
            </p:grpSpPr>
            <p:sp>
              <p:nvSpPr>
                <p:cNvPr id="547" name="Freeform 546"/>
                <p:cNvSpPr/>
                <p:nvPr/>
              </p:nvSpPr>
              <p:spPr>
                <a:xfrm>
                  <a:off x="2391341" y="687350"/>
                  <a:ext cx="1232412" cy="182857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8" name="Freeform 547"/>
                <p:cNvSpPr/>
                <p:nvPr/>
              </p:nvSpPr>
              <p:spPr>
                <a:xfrm>
                  <a:off x="3623753" y="687350"/>
                  <a:ext cx="1232352" cy="182857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9" name="Freeform 548"/>
                <p:cNvSpPr/>
                <p:nvPr/>
              </p:nvSpPr>
              <p:spPr>
                <a:xfrm>
                  <a:off x="4856106" y="687350"/>
                  <a:ext cx="1232412" cy="182857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0" name="Freeform 549"/>
                <p:cNvSpPr/>
                <p:nvPr/>
              </p:nvSpPr>
              <p:spPr>
                <a:xfrm>
                  <a:off x="6088518" y="687350"/>
                  <a:ext cx="1232352" cy="1828575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99" name="Group 9"/>
            <p:cNvGrpSpPr>
              <a:grpSpLocks/>
            </p:cNvGrpSpPr>
            <p:nvPr/>
          </p:nvGrpSpPr>
          <p:grpSpPr bwMode="auto">
            <a:xfrm>
              <a:off x="5846612" y="1530351"/>
              <a:ext cx="103338" cy="304799"/>
              <a:chOff x="2362200" y="685800"/>
              <a:chExt cx="4876800" cy="1830125"/>
            </a:xfrm>
          </p:grpSpPr>
          <p:sp>
            <p:nvSpPr>
              <p:cNvPr id="541" name="Freeform 540"/>
              <p:cNvSpPr/>
              <p:nvPr/>
            </p:nvSpPr>
            <p:spPr>
              <a:xfrm>
                <a:off x="2348406" y="687350"/>
                <a:ext cx="1232352" cy="182857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2" name="Freeform 541"/>
              <p:cNvSpPr/>
              <p:nvPr/>
            </p:nvSpPr>
            <p:spPr>
              <a:xfrm>
                <a:off x="3580758" y="687350"/>
                <a:ext cx="1232412" cy="182857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3" name="Freeform 542"/>
              <p:cNvSpPr/>
              <p:nvPr/>
            </p:nvSpPr>
            <p:spPr>
              <a:xfrm>
                <a:off x="4813170" y="687350"/>
                <a:ext cx="1232352" cy="182857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4" name="Freeform 543"/>
              <p:cNvSpPr/>
              <p:nvPr/>
            </p:nvSpPr>
            <p:spPr>
              <a:xfrm>
                <a:off x="6045523" y="687350"/>
                <a:ext cx="1232412" cy="182857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60" name="Group 8"/>
            <p:cNvGrpSpPr>
              <a:grpSpLocks/>
            </p:cNvGrpSpPr>
            <p:nvPr/>
          </p:nvGrpSpPr>
          <p:grpSpPr bwMode="auto">
            <a:xfrm flipH="1">
              <a:off x="6019920" y="1530350"/>
              <a:ext cx="107830" cy="304800"/>
              <a:chOff x="2362200" y="685800"/>
              <a:chExt cx="4876800" cy="1830125"/>
            </a:xfrm>
          </p:grpSpPr>
          <p:sp>
            <p:nvSpPr>
              <p:cNvPr id="537" name="Freeform 4"/>
              <p:cNvSpPr/>
              <p:nvPr/>
            </p:nvSpPr>
            <p:spPr>
              <a:xfrm>
                <a:off x="2371528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8" name="Freeform 5"/>
              <p:cNvSpPr/>
              <p:nvPr/>
            </p:nvSpPr>
            <p:spPr>
              <a:xfrm>
                <a:off x="3552600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9" name="Freeform 6"/>
              <p:cNvSpPr/>
              <p:nvPr/>
            </p:nvSpPr>
            <p:spPr>
              <a:xfrm>
                <a:off x="4824493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0" name="Freeform 7"/>
              <p:cNvSpPr/>
              <p:nvPr/>
            </p:nvSpPr>
            <p:spPr>
              <a:xfrm>
                <a:off x="6005507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61" name="Group 8"/>
            <p:cNvGrpSpPr>
              <a:grpSpLocks/>
            </p:cNvGrpSpPr>
            <p:nvPr/>
          </p:nvGrpSpPr>
          <p:grpSpPr bwMode="auto">
            <a:xfrm flipH="1">
              <a:off x="5931020" y="1565275"/>
              <a:ext cx="107830" cy="234950"/>
              <a:chOff x="2362200" y="685800"/>
              <a:chExt cx="4876800" cy="1830125"/>
            </a:xfrm>
          </p:grpSpPr>
          <p:sp>
            <p:nvSpPr>
              <p:cNvPr id="533" name="Freeform 4"/>
              <p:cNvSpPr/>
              <p:nvPr/>
            </p:nvSpPr>
            <p:spPr>
              <a:xfrm>
                <a:off x="2348179" y="680753"/>
                <a:ext cx="1181072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" name="Freeform 5"/>
              <p:cNvSpPr/>
              <p:nvPr/>
            </p:nvSpPr>
            <p:spPr>
              <a:xfrm>
                <a:off x="3529251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5" name="Freeform 6"/>
              <p:cNvSpPr/>
              <p:nvPr/>
            </p:nvSpPr>
            <p:spPr>
              <a:xfrm>
                <a:off x="4801144" y="680753"/>
                <a:ext cx="1181015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6" name="Freeform 7"/>
              <p:cNvSpPr/>
              <p:nvPr/>
            </p:nvSpPr>
            <p:spPr>
              <a:xfrm>
                <a:off x="5982158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64" name="Group 8"/>
            <p:cNvGrpSpPr>
              <a:grpSpLocks/>
            </p:cNvGrpSpPr>
            <p:nvPr/>
          </p:nvGrpSpPr>
          <p:grpSpPr bwMode="auto">
            <a:xfrm flipH="1">
              <a:off x="6197720" y="1530350"/>
              <a:ext cx="107830" cy="304800"/>
              <a:chOff x="2362200" y="685800"/>
              <a:chExt cx="4876800" cy="1830125"/>
            </a:xfrm>
          </p:grpSpPr>
          <p:sp>
            <p:nvSpPr>
              <p:cNvPr id="529" name="Freeform 4"/>
              <p:cNvSpPr/>
              <p:nvPr/>
            </p:nvSpPr>
            <p:spPr>
              <a:xfrm>
                <a:off x="2327291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0" name="Freeform 5"/>
              <p:cNvSpPr/>
              <p:nvPr/>
            </p:nvSpPr>
            <p:spPr>
              <a:xfrm>
                <a:off x="3508306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1" name="Freeform 6"/>
              <p:cNvSpPr/>
              <p:nvPr/>
            </p:nvSpPr>
            <p:spPr>
              <a:xfrm>
                <a:off x="4780198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2" name="Freeform 7"/>
              <p:cNvSpPr/>
              <p:nvPr/>
            </p:nvSpPr>
            <p:spPr>
              <a:xfrm>
                <a:off x="5961270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65" name="Group 8"/>
            <p:cNvGrpSpPr>
              <a:grpSpLocks/>
            </p:cNvGrpSpPr>
            <p:nvPr/>
          </p:nvGrpSpPr>
          <p:grpSpPr bwMode="auto">
            <a:xfrm flipH="1">
              <a:off x="6108820" y="1565275"/>
              <a:ext cx="107830" cy="234950"/>
              <a:chOff x="2362200" y="685800"/>
              <a:chExt cx="4876800" cy="1830125"/>
            </a:xfrm>
          </p:grpSpPr>
          <p:sp>
            <p:nvSpPr>
              <p:cNvPr id="525" name="Freeform 4"/>
              <p:cNvSpPr/>
              <p:nvPr/>
            </p:nvSpPr>
            <p:spPr>
              <a:xfrm>
                <a:off x="2394820" y="680753"/>
                <a:ext cx="1181072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6" name="Freeform 5"/>
              <p:cNvSpPr/>
              <p:nvPr/>
            </p:nvSpPr>
            <p:spPr>
              <a:xfrm>
                <a:off x="3575892" y="680753"/>
                <a:ext cx="1181015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7" name="Freeform 6"/>
              <p:cNvSpPr/>
              <p:nvPr/>
            </p:nvSpPr>
            <p:spPr>
              <a:xfrm>
                <a:off x="4756906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8" name="Freeform 7"/>
              <p:cNvSpPr/>
              <p:nvPr/>
            </p:nvSpPr>
            <p:spPr>
              <a:xfrm>
                <a:off x="6028799" y="680753"/>
                <a:ext cx="1181072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66" name="Group 8"/>
            <p:cNvGrpSpPr>
              <a:grpSpLocks/>
            </p:cNvGrpSpPr>
            <p:nvPr/>
          </p:nvGrpSpPr>
          <p:grpSpPr bwMode="auto">
            <a:xfrm flipH="1">
              <a:off x="6375520" y="1530350"/>
              <a:ext cx="107830" cy="304800"/>
              <a:chOff x="2362200" y="685800"/>
              <a:chExt cx="4876800" cy="1830125"/>
            </a:xfrm>
          </p:grpSpPr>
          <p:sp>
            <p:nvSpPr>
              <p:cNvPr id="521" name="Freeform 4"/>
              <p:cNvSpPr/>
              <p:nvPr/>
            </p:nvSpPr>
            <p:spPr>
              <a:xfrm>
                <a:off x="2373875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" name="Freeform 5"/>
              <p:cNvSpPr/>
              <p:nvPr/>
            </p:nvSpPr>
            <p:spPr>
              <a:xfrm>
                <a:off x="3554889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" name="Freeform 6"/>
              <p:cNvSpPr/>
              <p:nvPr/>
            </p:nvSpPr>
            <p:spPr>
              <a:xfrm>
                <a:off x="4826782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" name="Freeform 7"/>
              <p:cNvSpPr/>
              <p:nvPr/>
            </p:nvSpPr>
            <p:spPr>
              <a:xfrm>
                <a:off x="6007854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67" name="Group 8"/>
            <p:cNvGrpSpPr>
              <a:grpSpLocks/>
            </p:cNvGrpSpPr>
            <p:nvPr/>
          </p:nvGrpSpPr>
          <p:grpSpPr bwMode="auto">
            <a:xfrm flipH="1">
              <a:off x="6286620" y="1565275"/>
              <a:ext cx="107830" cy="234950"/>
              <a:chOff x="2362200" y="685800"/>
              <a:chExt cx="4876800" cy="1830125"/>
            </a:xfrm>
          </p:grpSpPr>
          <p:sp>
            <p:nvSpPr>
              <p:cNvPr id="517" name="Freeform 4"/>
              <p:cNvSpPr/>
              <p:nvPr/>
            </p:nvSpPr>
            <p:spPr>
              <a:xfrm>
                <a:off x="2350583" y="680753"/>
                <a:ext cx="1181015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" name="Freeform 5"/>
              <p:cNvSpPr/>
              <p:nvPr/>
            </p:nvSpPr>
            <p:spPr>
              <a:xfrm>
                <a:off x="3531597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" name="Freeform 6"/>
              <p:cNvSpPr/>
              <p:nvPr/>
            </p:nvSpPr>
            <p:spPr>
              <a:xfrm>
                <a:off x="4803490" y="680753"/>
                <a:ext cx="1181072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0" name="Freeform 7"/>
              <p:cNvSpPr/>
              <p:nvPr/>
            </p:nvSpPr>
            <p:spPr>
              <a:xfrm>
                <a:off x="5984562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68" name="Group 8"/>
            <p:cNvGrpSpPr>
              <a:grpSpLocks/>
            </p:cNvGrpSpPr>
            <p:nvPr/>
          </p:nvGrpSpPr>
          <p:grpSpPr bwMode="auto">
            <a:xfrm flipH="1">
              <a:off x="6553320" y="1530350"/>
              <a:ext cx="107830" cy="304800"/>
              <a:chOff x="2362200" y="685800"/>
              <a:chExt cx="4876800" cy="1830125"/>
            </a:xfrm>
          </p:grpSpPr>
          <p:sp>
            <p:nvSpPr>
              <p:cNvPr id="513" name="Freeform 4"/>
              <p:cNvSpPr/>
              <p:nvPr/>
            </p:nvSpPr>
            <p:spPr>
              <a:xfrm>
                <a:off x="2329580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" name="Freeform 5"/>
              <p:cNvSpPr/>
              <p:nvPr/>
            </p:nvSpPr>
            <p:spPr>
              <a:xfrm>
                <a:off x="3510652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" name="Freeform 6"/>
              <p:cNvSpPr/>
              <p:nvPr/>
            </p:nvSpPr>
            <p:spPr>
              <a:xfrm>
                <a:off x="4782545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" name="Freeform 7"/>
              <p:cNvSpPr/>
              <p:nvPr/>
            </p:nvSpPr>
            <p:spPr>
              <a:xfrm>
                <a:off x="5963559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69" name="Group 8"/>
            <p:cNvGrpSpPr>
              <a:grpSpLocks/>
            </p:cNvGrpSpPr>
            <p:nvPr/>
          </p:nvGrpSpPr>
          <p:grpSpPr bwMode="auto">
            <a:xfrm flipH="1">
              <a:off x="6464420" y="1565275"/>
              <a:ext cx="107830" cy="234950"/>
              <a:chOff x="2362200" y="685800"/>
              <a:chExt cx="4876800" cy="1830125"/>
            </a:xfrm>
          </p:grpSpPr>
          <p:sp>
            <p:nvSpPr>
              <p:cNvPr id="509" name="Freeform 4"/>
              <p:cNvSpPr/>
              <p:nvPr/>
            </p:nvSpPr>
            <p:spPr>
              <a:xfrm>
                <a:off x="2397166" y="680753"/>
                <a:ext cx="1181015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0" name="Freeform 5"/>
              <p:cNvSpPr/>
              <p:nvPr/>
            </p:nvSpPr>
            <p:spPr>
              <a:xfrm>
                <a:off x="3578181" y="680753"/>
                <a:ext cx="1181072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1" name="Freeform 6"/>
              <p:cNvSpPr/>
              <p:nvPr/>
            </p:nvSpPr>
            <p:spPr>
              <a:xfrm>
                <a:off x="4759253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2" name="Freeform 7"/>
              <p:cNvSpPr/>
              <p:nvPr/>
            </p:nvSpPr>
            <p:spPr>
              <a:xfrm>
                <a:off x="6031145" y="680753"/>
                <a:ext cx="1181015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70" name="Group 8"/>
            <p:cNvGrpSpPr>
              <a:grpSpLocks/>
            </p:cNvGrpSpPr>
            <p:nvPr/>
          </p:nvGrpSpPr>
          <p:grpSpPr bwMode="auto">
            <a:xfrm flipH="1">
              <a:off x="6731120" y="1530350"/>
              <a:ext cx="107830" cy="304800"/>
              <a:chOff x="2362200" y="685800"/>
              <a:chExt cx="4876800" cy="1830125"/>
            </a:xfrm>
          </p:grpSpPr>
          <p:sp>
            <p:nvSpPr>
              <p:cNvPr id="505" name="Freeform 4"/>
              <p:cNvSpPr/>
              <p:nvPr/>
            </p:nvSpPr>
            <p:spPr>
              <a:xfrm>
                <a:off x="2376164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6" name="Freeform 5"/>
              <p:cNvSpPr/>
              <p:nvPr/>
            </p:nvSpPr>
            <p:spPr>
              <a:xfrm>
                <a:off x="3557235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7" name="Freeform 6"/>
              <p:cNvSpPr/>
              <p:nvPr/>
            </p:nvSpPr>
            <p:spPr>
              <a:xfrm>
                <a:off x="4829128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8" name="Freeform 7"/>
              <p:cNvSpPr/>
              <p:nvPr/>
            </p:nvSpPr>
            <p:spPr>
              <a:xfrm>
                <a:off x="6010143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71" name="Group 8"/>
            <p:cNvGrpSpPr>
              <a:grpSpLocks/>
            </p:cNvGrpSpPr>
            <p:nvPr/>
          </p:nvGrpSpPr>
          <p:grpSpPr bwMode="auto">
            <a:xfrm flipH="1">
              <a:off x="6642220" y="1565275"/>
              <a:ext cx="107830" cy="234950"/>
              <a:chOff x="2362200" y="685800"/>
              <a:chExt cx="4876800" cy="1830125"/>
            </a:xfrm>
          </p:grpSpPr>
          <p:sp>
            <p:nvSpPr>
              <p:cNvPr id="501" name="Freeform 4"/>
              <p:cNvSpPr/>
              <p:nvPr/>
            </p:nvSpPr>
            <p:spPr>
              <a:xfrm>
                <a:off x="2352872" y="680753"/>
                <a:ext cx="1181072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2" name="Freeform 5"/>
              <p:cNvSpPr/>
              <p:nvPr/>
            </p:nvSpPr>
            <p:spPr>
              <a:xfrm>
                <a:off x="3533944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3" name="Freeform 6"/>
              <p:cNvSpPr/>
              <p:nvPr/>
            </p:nvSpPr>
            <p:spPr>
              <a:xfrm>
                <a:off x="4805836" y="680753"/>
                <a:ext cx="1181015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4" name="Freeform 7"/>
              <p:cNvSpPr/>
              <p:nvPr/>
            </p:nvSpPr>
            <p:spPr>
              <a:xfrm>
                <a:off x="5986851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72" name="Group 8"/>
            <p:cNvGrpSpPr>
              <a:grpSpLocks/>
            </p:cNvGrpSpPr>
            <p:nvPr/>
          </p:nvGrpSpPr>
          <p:grpSpPr bwMode="auto">
            <a:xfrm flipH="1">
              <a:off x="6908920" y="1530350"/>
              <a:ext cx="107830" cy="304800"/>
              <a:chOff x="2362200" y="685800"/>
              <a:chExt cx="4876800" cy="1830125"/>
            </a:xfrm>
          </p:grpSpPr>
          <p:sp>
            <p:nvSpPr>
              <p:cNvPr id="497" name="Freeform 4"/>
              <p:cNvSpPr/>
              <p:nvPr/>
            </p:nvSpPr>
            <p:spPr>
              <a:xfrm>
                <a:off x="2331926" y="687356"/>
                <a:ext cx="1181015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8" name="Freeform 5"/>
              <p:cNvSpPr/>
              <p:nvPr/>
            </p:nvSpPr>
            <p:spPr>
              <a:xfrm>
                <a:off x="3512941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9" name="Freeform 6"/>
              <p:cNvSpPr/>
              <p:nvPr/>
            </p:nvSpPr>
            <p:spPr>
              <a:xfrm>
                <a:off x="4784834" y="687356"/>
                <a:ext cx="1181072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0" name="Freeform 7"/>
              <p:cNvSpPr/>
              <p:nvPr/>
            </p:nvSpPr>
            <p:spPr>
              <a:xfrm>
                <a:off x="5965906" y="687356"/>
                <a:ext cx="1271893" cy="1828569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73" name="Group 8"/>
            <p:cNvGrpSpPr>
              <a:grpSpLocks/>
            </p:cNvGrpSpPr>
            <p:nvPr/>
          </p:nvGrpSpPr>
          <p:grpSpPr bwMode="auto">
            <a:xfrm flipH="1">
              <a:off x="6820020" y="1565275"/>
              <a:ext cx="107830" cy="234950"/>
              <a:chOff x="2362200" y="685800"/>
              <a:chExt cx="4876800" cy="1830125"/>
            </a:xfrm>
          </p:grpSpPr>
          <p:sp>
            <p:nvSpPr>
              <p:cNvPr id="493" name="Freeform 4"/>
              <p:cNvSpPr/>
              <p:nvPr/>
            </p:nvSpPr>
            <p:spPr>
              <a:xfrm>
                <a:off x="2399455" y="680753"/>
                <a:ext cx="1181072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4" name="Freeform 5"/>
              <p:cNvSpPr/>
              <p:nvPr/>
            </p:nvSpPr>
            <p:spPr>
              <a:xfrm>
                <a:off x="3580527" y="680753"/>
                <a:ext cx="1181015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5" name="Freeform 6"/>
              <p:cNvSpPr/>
              <p:nvPr/>
            </p:nvSpPr>
            <p:spPr>
              <a:xfrm>
                <a:off x="4761542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6" name="Freeform 7"/>
              <p:cNvSpPr/>
              <p:nvPr/>
            </p:nvSpPr>
            <p:spPr>
              <a:xfrm>
                <a:off x="6033435" y="680753"/>
                <a:ext cx="1181072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74" name="Group 8"/>
            <p:cNvGrpSpPr>
              <a:grpSpLocks/>
            </p:cNvGrpSpPr>
            <p:nvPr/>
          </p:nvGrpSpPr>
          <p:grpSpPr bwMode="auto">
            <a:xfrm flipH="1">
              <a:off x="6997820" y="1565275"/>
              <a:ext cx="107830" cy="234950"/>
              <a:chOff x="2362200" y="685800"/>
              <a:chExt cx="4876800" cy="1830125"/>
            </a:xfrm>
          </p:grpSpPr>
          <p:sp>
            <p:nvSpPr>
              <p:cNvPr id="489" name="Freeform 4"/>
              <p:cNvSpPr/>
              <p:nvPr/>
            </p:nvSpPr>
            <p:spPr>
              <a:xfrm>
                <a:off x="2355218" y="680753"/>
                <a:ext cx="1181015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0" name="Freeform 5"/>
              <p:cNvSpPr/>
              <p:nvPr/>
            </p:nvSpPr>
            <p:spPr>
              <a:xfrm>
                <a:off x="3536233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1" name="Freeform 6"/>
              <p:cNvSpPr/>
              <p:nvPr/>
            </p:nvSpPr>
            <p:spPr>
              <a:xfrm>
                <a:off x="4808125" y="680753"/>
                <a:ext cx="1181072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2" name="Freeform 7"/>
              <p:cNvSpPr/>
              <p:nvPr/>
            </p:nvSpPr>
            <p:spPr>
              <a:xfrm>
                <a:off x="5989197" y="680753"/>
                <a:ext cx="1271893" cy="1829616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75" name="Group 274"/>
            <p:cNvGrpSpPr>
              <a:grpSpLocks/>
            </p:cNvGrpSpPr>
            <p:nvPr/>
          </p:nvGrpSpPr>
          <p:grpSpPr bwMode="auto">
            <a:xfrm>
              <a:off x="7096125" y="1517650"/>
              <a:ext cx="826698" cy="304799"/>
              <a:chOff x="914400" y="685800"/>
              <a:chExt cx="6705600" cy="1830125"/>
            </a:xfrm>
          </p:grpSpPr>
          <p:grpSp>
            <p:nvGrpSpPr>
              <p:cNvPr id="450576" name="Group 26"/>
              <p:cNvGrpSpPr>
                <a:grpSpLocks/>
              </p:cNvGrpSpPr>
              <p:nvPr/>
            </p:nvGrpSpPr>
            <p:grpSpPr bwMode="auto">
              <a:xfrm>
                <a:off x="9144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50577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5057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485" name="Freeform 4"/>
                    <p:cNvSpPr/>
                    <p:nvPr/>
                  </p:nvSpPr>
                  <p:spPr>
                    <a:xfrm>
                      <a:off x="2397731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86" name="Freeform 5"/>
                    <p:cNvSpPr/>
                    <p:nvPr/>
                  </p:nvSpPr>
                  <p:spPr>
                    <a:xfrm>
                      <a:off x="3630083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87" name="Freeform 6"/>
                    <p:cNvSpPr/>
                    <p:nvPr/>
                  </p:nvSpPr>
                  <p:spPr>
                    <a:xfrm>
                      <a:off x="4862495" y="68580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88" name="Freeform 7"/>
                    <p:cNvSpPr/>
                    <p:nvPr/>
                  </p:nvSpPr>
                  <p:spPr>
                    <a:xfrm>
                      <a:off x="6000079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5057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481" name="Freeform 480"/>
                    <p:cNvSpPr/>
                    <p:nvPr/>
                  </p:nvSpPr>
                  <p:spPr>
                    <a:xfrm>
                      <a:off x="2345002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82" name="Freeform 481"/>
                    <p:cNvSpPr/>
                    <p:nvPr/>
                  </p:nvSpPr>
                  <p:spPr>
                    <a:xfrm>
                      <a:off x="3577354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83" name="Freeform 482"/>
                    <p:cNvSpPr/>
                    <p:nvPr/>
                  </p:nvSpPr>
                  <p:spPr>
                    <a:xfrm>
                      <a:off x="4809766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84" name="Freeform 483"/>
                    <p:cNvSpPr/>
                    <p:nvPr/>
                  </p:nvSpPr>
                  <p:spPr>
                    <a:xfrm>
                      <a:off x="6042119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50580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5058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475" name="Freeform 474"/>
                    <p:cNvSpPr/>
                    <p:nvPr/>
                  </p:nvSpPr>
                  <p:spPr>
                    <a:xfrm>
                      <a:off x="2408360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76" name="Freeform 475"/>
                    <p:cNvSpPr/>
                    <p:nvPr/>
                  </p:nvSpPr>
                  <p:spPr>
                    <a:xfrm>
                      <a:off x="3640772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77" name="Freeform 476"/>
                    <p:cNvSpPr/>
                    <p:nvPr/>
                  </p:nvSpPr>
                  <p:spPr>
                    <a:xfrm>
                      <a:off x="4873125" y="68580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78" name="Freeform 477"/>
                    <p:cNvSpPr/>
                    <p:nvPr/>
                  </p:nvSpPr>
                  <p:spPr>
                    <a:xfrm>
                      <a:off x="6010708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5058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471" name="Freeform 470"/>
                    <p:cNvSpPr/>
                    <p:nvPr/>
                  </p:nvSpPr>
                  <p:spPr>
                    <a:xfrm>
                      <a:off x="2355631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72" name="Freeform 471"/>
                    <p:cNvSpPr/>
                    <p:nvPr/>
                  </p:nvSpPr>
                  <p:spPr>
                    <a:xfrm>
                      <a:off x="3588043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73" name="Freeform 472"/>
                    <p:cNvSpPr/>
                    <p:nvPr/>
                  </p:nvSpPr>
                  <p:spPr>
                    <a:xfrm>
                      <a:off x="4820396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6052808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50583" name="Group 27"/>
              <p:cNvGrpSpPr>
                <a:grpSpLocks/>
              </p:cNvGrpSpPr>
              <p:nvPr/>
            </p:nvGrpSpPr>
            <p:grpSpPr bwMode="auto">
              <a:xfrm>
                <a:off x="42672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50584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5058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463" name="Freeform 4"/>
                    <p:cNvSpPr/>
                    <p:nvPr/>
                  </p:nvSpPr>
                  <p:spPr>
                    <a:xfrm>
                      <a:off x="2419109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64" name="Freeform 5"/>
                    <p:cNvSpPr/>
                    <p:nvPr/>
                  </p:nvSpPr>
                  <p:spPr>
                    <a:xfrm>
                      <a:off x="3651461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65" name="Freeform 6"/>
                    <p:cNvSpPr/>
                    <p:nvPr/>
                  </p:nvSpPr>
                  <p:spPr>
                    <a:xfrm>
                      <a:off x="4883874" y="68580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66" name="Freeform 7"/>
                    <p:cNvSpPr/>
                    <p:nvPr/>
                  </p:nvSpPr>
                  <p:spPr>
                    <a:xfrm>
                      <a:off x="6021457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5058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2366380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60" name="Freeform 459"/>
                    <p:cNvSpPr/>
                    <p:nvPr/>
                  </p:nvSpPr>
                  <p:spPr>
                    <a:xfrm>
                      <a:off x="3598732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61" name="Freeform 460"/>
                    <p:cNvSpPr/>
                    <p:nvPr/>
                  </p:nvSpPr>
                  <p:spPr>
                    <a:xfrm>
                      <a:off x="4831145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62" name="Freeform 461"/>
                    <p:cNvSpPr/>
                    <p:nvPr/>
                  </p:nvSpPr>
                  <p:spPr>
                    <a:xfrm>
                      <a:off x="6063497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50587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5058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453" name="Freeform 452"/>
                    <p:cNvSpPr/>
                    <p:nvPr/>
                  </p:nvSpPr>
                  <p:spPr>
                    <a:xfrm>
                      <a:off x="2429738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3662151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55" name="Freeform 454"/>
                    <p:cNvSpPr/>
                    <p:nvPr/>
                  </p:nvSpPr>
                  <p:spPr>
                    <a:xfrm>
                      <a:off x="4894503" y="685800"/>
                      <a:ext cx="1137584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56" name="Freeform 455"/>
                    <p:cNvSpPr/>
                    <p:nvPr/>
                  </p:nvSpPr>
                  <p:spPr>
                    <a:xfrm>
                      <a:off x="6032087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5058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449" name="Freeform 448"/>
                    <p:cNvSpPr/>
                    <p:nvPr/>
                  </p:nvSpPr>
                  <p:spPr>
                    <a:xfrm>
                      <a:off x="2377009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50" name="Freeform 449"/>
                    <p:cNvSpPr/>
                    <p:nvPr/>
                  </p:nvSpPr>
                  <p:spPr>
                    <a:xfrm>
                      <a:off x="3609422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51" name="Freeform 450"/>
                    <p:cNvSpPr/>
                    <p:nvPr/>
                  </p:nvSpPr>
                  <p:spPr>
                    <a:xfrm>
                      <a:off x="4841774" y="685800"/>
                      <a:ext cx="123241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52" name="Freeform 451"/>
                    <p:cNvSpPr/>
                    <p:nvPr/>
                  </p:nvSpPr>
                  <p:spPr>
                    <a:xfrm>
                      <a:off x="6074186" y="685800"/>
                      <a:ext cx="1232352" cy="1828575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50951" name="TextBox 762"/>
          <p:cNvSpPr txBox="1">
            <a:spLocks noChangeArrowheads="1"/>
          </p:cNvSpPr>
          <p:nvPr/>
        </p:nvSpPr>
        <p:spPr bwMode="auto">
          <a:xfrm>
            <a:off x="2478771" y="4306701"/>
            <a:ext cx="851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Reader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Request</a:t>
            </a:r>
          </a:p>
        </p:txBody>
      </p:sp>
      <p:sp>
        <p:nvSpPr>
          <p:cNvPr id="450952" name="TextBox 763"/>
          <p:cNvSpPr txBox="1">
            <a:spLocks noChangeArrowheads="1"/>
          </p:cNvSpPr>
          <p:nvPr/>
        </p:nvSpPr>
        <p:spPr bwMode="auto">
          <a:xfrm>
            <a:off x="5516857" y="4341626"/>
            <a:ext cx="990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Target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Response</a:t>
            </a:r>
          </a:p>
        </p:txBody>
      </p:sp>
      <p:pic>
        <p:nvPicPr>
          <p:cNvPr id="4509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20665">
            <a:off x="7443460" y="3766808"/>
            <a:ext cx="10080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55" name="Picture 2"/>
          <p:cNvPicPr>
            <a:picLocks noChangeAspect="1" noChangeArrowheads="1"/>
          </p:cNvPicPr>
          <p:nvPr/>
        </p:nvPicPr>
        <p:blipFill>
          <a:blip r:embed="rId4" cstate="print"/>
          <a:srcRect t="40137" b="38660"/>
          <a:stretch>
            <a:fillRect/>
          </a:stretch>
        </p:blipFill>
        <p:spPr bwMode="auto">
          <a:xfrm>
            <a:off x="6319838" y="1123950"/>
            <a:ext cx="2286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9" name="Rectangle 768"/>
          <p:cNvSpPr/>
          <p:nvPr/>
        </p:nvSpPr>
        <p:spPr>
          <a:xfrm rot="19852119">
            <a:off x="6435110" y="423421"/>
            <a:ext cx="14686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2700">
                  <a:solidFill>
                    <a:srgbClr val="DE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TRF79xx</a:t>
            </a:r>
          </a:p>
        </p:txBody>
      </p:sp>
      <p:pic>
        <p:nvPicPr>
          <p:cNvPr id="408" name="Picture 40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89" y="3469866"/>
            <a:ext cx="1390555" cy="116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3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361950" y="1004888"/>
            <a:ext cx="2014538" cy="382587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6754819" y="1009651"/>
            <a:ext cx="2014537" cy="382588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04800" y="3530602"/>
            <a:ext cx="2014538" cy="382588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754819" y="3641727"/>
            <a:ext cx="2014537" cy="382588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>
              <a:defRPr/>
            </a:pP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48133" name="Slide Number Placeholder 2"/>
          <p:cNvSpPr txBox="1">
            <a:spLocks noGrp="1"/>
          </p:cNvSpPr>
          <p:nvPr/>
        </p:nvSpPr>
        <p:spPr bwMode="auto">
          <a:xfrm>
            <a:off x="6642100" y="6038852"/>
            <a:ext cx="21336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0E1A2FB-D811-485E-A891-F75F6EA59686}" type="slidenum">
              <a:rPr lang="ja-JP" altLang="en-US" sz="800">
                <a:solidFill>
                  <a:srgbClr val="000000"/>
                </a:solidFill>
                <a:ea typeface="ＭＳ Ｐゴシック" pitchFamily="34" charset="-128"/>
              </a:rPr>
              <a:pPr algn="r"/>
              <a:t>6</a:t>
            </a:fld>
            <a:endParaRPr lang="en-US" altLang="ja-JP" sz="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3364" y="111127"/>
            <a:ext cx="8029575" cy="1023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Operating Mode 3 – </a:t>
            </a:r>
            <a:r>
              <a:rPr lang="en-US" smtClean="0">
                <a:solidFill>
                  <a:srgbClr val="0000CC"/>
                </a:solidFill>
              </a:rPr>
              <a:t>Card Emulation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454025" y="1038225"/>
            <a:ext cx="1844675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Financial</a:t>
            </a: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6689731" y="3686175"/>
            <a:ext cx="2138363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Access Control</a:t>
            </a:r>
          </a:p>
        </p:txBody>
      </p:sp>
      <p:sp>
        <p:nvSpPr>
          <p:cNvPr id="48137" name="Rectangle 14"/>
          <p:cNvSpPr>
            <a:spLocks noChangeArrowheads="1"/>
          </p:cNvSpPr>
          <p:nvPr/>
        </p:nvSpPr>
        <p:spPr bwMode="auto">
          <a:xfrm>
            <a:off x="6713538" y="4171950"/>
            <a:ext cx="2157412" cy="8571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Physical access</a:t>
            </a: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Hotel Door lock</a:t>
            </a: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Digital Door Lock</a:t>
            </a:r>
          </a:p>
        </p:txBody>
      </p:sp>
      <p:sp>
        <p:nvSpPr>
          <p:cNvPr id="48138" name="Rectangle 15"/>
          <p:cNvSpPr>
            <a:spLocks noChangeArrowheads="1"/>
          </p:cNvSpPr>
          <p:nvPr/>
        </p:nvSpPr>
        <p:spPr bwMode="auto">
          <a:xfrm>
            <a:off x="284163" y="1435100"/>
            <a:ext cx="2849562" cy="8571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POS with a NFC Reader </a:t>
            </a: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48139" name="Picture 16" descr="large_g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2738" y="4332291"/>
            <a:ext cx="8763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5238" y="1031877"/>
            <a:ext cx="2057400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41" name="Picture 19"/>
          <p:cNvPicPr>
            <a:picLocks noChangeAspect="1" noChangeArrowheads="1"/>
          </p:cNvPicPr>
          <p:nvPr/>
        </p:nvPicPr>
        <p:blipFill>
          <a:blip r:embed="rId5" cstate="print"/>
          <a:srcRect t="17885"/>
          <a:stretch>
            <a:fillRect/>
          </a:stretch>
        </p:blipFill>
        <p:spPr bwMode="auto">
          <a:xfrm>
            <a:off x="395289" y="1871667"/>
            <a:ext cx="18637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2" name="Text Box 6"/>
          <p:cNvSpPr txBox="1">
            <a:spLocks noChangeArrowheads="1"/>
          </p:cNvSpPr>
          <p:nvPr/>
        </p:nvSpPr>
        <p:spPr bwMode="auto">
          <a:xfrm>
            <a:off x="139700" y="3609974"/>
            <a:ext cx="2436813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Transport</a:t>
            </a:r>
          </a:p>
        </p:txBody>
      </p:sp>
      <p:pic>
        <p:nvPicPr>
          <p:cNvPr id="4814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448174"/>
            <a:ext cx="1646238" cy="1728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03" name="Text Box 28"/>
          <p:cNvSpPr txBox="1">
            <a:spLocks noChangeArrowheads="1"/>
          </p:cNvSpPr>
          <p:nvPr/>
        </p:nvSpPr>
        <p:spPr bwMode="auto">
          <a:xfrm>
            <a:off x="2762250" y="2776541"/>
            <a:ext cx="3846513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3038" indent="-173038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</a:rPr>
              <a:t>Main function – NFC “Tag” device appears to an external reader much the same as a traditional contactless smart card</a:t>
            </a:r>
          </a:p>
          <a:p>
            <a:pPr marL="173038" indent="-173038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</a:rPr>
              <a:t>Key Protocol support - ISO15693, 14443A/B, </a:t>
            </a:r>
            <a:r>
              <a:rPr lang="en-US" sz="1600" b="1" dirty="0" err="1">
                <a:solidFill>
                  <a:srgbClr val="0000FF"/>
                </a:solidFill>
              </a:rPr>
              <a:t>FeliCa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</a:p>
          <a:p>
            <a:pPr marL="173038" indent="-173038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00FF"/>
                </a:solidFill>
              </a:rPr>
              <a:t>Data Rates - 106, 212, 424, 848 kbps</a:t>
            </a:r>
          </a:p>
        </p:txBody>
      </p:sp>
      <p:pic>
        <p:nvPicPr>
          <p:cNvPr id="48145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701372">
            <a:off x="2475709" y="5393532"/>
            <a:ext cx="5254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5975" y="4576763"/>
            <a:ext cx="73183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7" name="Rectangle 14"/>
          <p:cNvSpPr>
            <a:spLocks noChangeArrowheads="1"/>
          </p:cNvSpPr>
          <p:nvPr/>
        </p:nvSpPr>
        <p:spPr bwMode="auto">
          <a:xfrm>
            <a:off x="212727" y="4156075"/>
            <a:ext cx="2633663" cy="2754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Bus with a NFC Reader </a:t>
            </a:r>
          </a:p>
        </p:txBody>
      </p:sp>
      <p:sp>
        <p:nvSpPr>
          <p:cNvPr id="48148" name="Text Box 9"/>
          <p:cNvSpPr txBox="1">
            <a:spLocks noChangeArrowheads="1"/>
          </p:cNvSpPr>
          <p:nvPr/>
        </p:nvSpPr>
        <p:spPr bwMode="auto">
          <a:xfrm>
            <a:off x="6840538" y="1055688"/>
            <a:ext cx="1846262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Secure Pairing</a:t>
            </a:r>
          </a:p>
        </p:txBody>
      </p:sp>
      <p:sp>
        <p:nvSpPr>
          <p:cNvPr id="48149" name="Rectangle 15"/>
          <p:cNvSpPr>
            <a:spLocks noChangeArrowheads="1"/>
          </p:cNvSpPr>
          <p:nvPr/>
        </p:nvSpPr>
        <p:spPr bwMode="auto">
          <a:xfrm>
            <a:off x="6807206" y="1524001"/>
            <a:ext cx="1990725" cy="458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Pair your Tablet 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over  BT/WiFi</a:t>
            </a:r>
          </a:p>
        </p:txBody>
      </p:sp>
      <p:pic>
        <p:nvPicPr>
          <p:cNvPr id="48150" name="Picture 5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8019" y="2482853"/>
            <a:ext cx="56038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108" descr="Officej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02563" y="2006604"/>
            <a:ext cx="5254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2" name="Picture 5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59738" y="2503489"/>
            <a:ext cx="4937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Picture 60" descr="18000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7500" y="2978150"/>
            <a:ext cx="48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TI\Art 5-2007\photos\purchased 2\2011_iStock\wireless connectivity red s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894708">
            <a:off x="7508082" y="2599535"/>
            <a:ext cx="5032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810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NFC Operating Modes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264" y="941388"/>
            <a:ext cx="8467725" cy="5045075"/>
          </a:xfrm>
        </p:spPr>
        <p:txBody>
          <a:bodyPr/>
          <a:lstStyle/>
          <a:p>
            <a:pPr>
              <a:buFontTx/>
              <a:buNone/>
            </a:pPr>
            <a:r>
              <a:rPr lang="en-US" sz="1200" b="1" dirty="0" smtClean="0"/>
              <a:t>Card Emulation Mode</a:t>
            </a:r>
          </a:p>
          <a:p>
            <a:pPr lvl="1">
              <a:buFont typeface="Arial" charset="0"/>
              <a:buChar char="•"/>
            </a:pPr>
            <a:r>
              <a:rPr lang="en-US" sz="1400" dirty="0" smtClean="0"/>
              <a:t>In Card Emulation mode a NFC device is able to behave like a tag / contactless smartcard. </a:t>
            </a:r>
          </a:p>
          <a:p>
            <a:pPr lvl="1">
              <a:buFont typeface="Arial" charset="0"/>
              <a:buChar char="•"/>
            </a:pPr>
            <a:r>
              <a:rPr lang="en-US" sz="1400" dirty="0" smtClean="0"/>
              <a:t>Only the initiator generates the RF field for the communication</a:t>
            </a:r>
          </a:p>
          <a:p>
            <a:pPr lvl="1">
              <a:buFont typeface="Arial" charset="0"/>
              <a:buChar char="•"/>
            </a:pPr>
            <a:r>
              <a:rPr lang="en-US" sz="1400" dirty="0" smtClean="0"/>
              <a:t>The NFC Device in Card Emulation Mode responds to an Initiator command by </a:t>
            </a:r>
            <a:r>
              <a:rPr lang="en-US" sz="1400" b="1" dirty="0" smtClean="0"/>
              <a:t>applying a load modulation </a:t>
            </a:r>
            <a:r>
              <a:rPr lang="en-US" sz="1400" dirty="0" smtClean="0"/>
              <a:t>on the RF field.</a:t>
            </a:r>
          </a:p>
          <a:p>
            <a:pPr lvl="1">
              <a:buFont typeface="Arial" charset="0"/>
              <a:buChar char="•"/>
            </a:pPr>
            <a:r>
              <a:rPr lang="en-US" sz="1400" dirty="0" smtClean="0"/>
              <a:t>The device in Card Emulation may draw the power from the RF signal.</a:t>
            </a:r>
          </a:p>
          <a:p>
            <a:pPr lvl="1">
              <a:buFont typeface="Arial" charset="0"/>
              <a:buChar char="•"/>
            </a:pPr>
            <a:r>
              <a:rPr lang="en-US" sz="1400" dirty="0" smtClean="0"/>
              <a:t>NFC devices may have the ability to emulate the protocol of more than one card / protocol</a:t>
            </a:r>
          </a:p>
          <a:p>
            <a:pPr>
              <a:buFontTx/>
              <a:buNone/>
            </a:pPr>
            <a:endParaRPr lang="en-US" sz="1200" b="1" dirty="0" smtClean="0"/>
          </a:p>
          <a:p>
            <a:pPr>
              <a:buFontTx/>
              <a:buNone/>
            </a:pPr>
            <a:endParaRPr lang="en-US" sz="1200" b="1" dirty="0" smtClean="0"/>
          </a:p>
          <a:p>
            <a:pPr>
              <a:buFontTx/>
              <a:buNone/>
            </a:pPr>
            <a:endParaRPr lang="en-US" sz="1200" b="1" dirty="0" smtClean="0"/>
          </a:p>
          <a:p>
            <a:pPr>
              <a:buFontTx/>
              <a:buNone/>
            </a:pPr>
            <a:endParaRPr lang="en-US" sz="1200" b="1" dirty="0" smtClean="0"/>
          </a:p>
          <a:p>
            <a:pPr>
              <a:buFontTx/>
              <a:buNone/>
            </a:pPr>
            <a:endParaRPr lang="en-US" sz="1200" b="1" dirty="0" smtClean="0"/>
          </a:p>
          <a:p>
            <a:pPr>
              <a:buFontTx/>
              <a:buNone/>
            </a:pPr>
            <a:endParaRPr lang="en-US" sz="1200" b="1" dirty="0" smtClean="0"/>
          </a:p>
          <a:p>
            <a:pPr>
              <a:buFontTx/>
              <a:buNone/>
            </a:pPr>
            <a:endParaRPr lang="en-US" sz="1200" b="1" dirty="0" smtClean="0"/>
          </a:p>
          <a:p>
            <a:pPr>
              <a:buFontTx/>
              <a:buNone/>
            </a:pPr>
            <a:r>
              <a:rPr lang="en-US" sz="1400" b="1" dirty="0" smtClean="0"/>
              <a:t>Supported Protocols: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NFC-A    ISO14443A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NFC-B    ISO14443B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NFC-V    ISO15693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NFC-F    JIS X 6139-4/</a:t>
            </a:r>
            <a:r>
              <a:rPr lang="en-US" sz="1400" dirty="0" err="1" smtClean="0"/>
              <a:t>FeliCa</a:t>
            </a:r>
            <a:endParaRPr lang="en-US" sz="1400" dirty="0" smtClean="0"/>
          </a:p>
        </p:txBody>
      </p:sp>
      <p:grpSp>
        <p:nvGrpSpPr>
          <p:cNvPr id="444426" name="Group 1027"/>
          <p:cNvGrpSpPr>
            <a:grpSpLocks/>
          </p:cNvGrpSpPr>
          <p:nvPr/>
        </p:nvGrpSpPr>
        <p:grpSpPr bwMode="auto">
          <a:xfrm>
            <a:off x="1484314" y="3869318"/>
            <a:ext cx="6212681" cy="317501"/>
            <a:chOff x="1238250" y="1517650"/>
            <a:chExt cx="6934200" cy="317500"/>
          </a:xfrm>
        </p:grpSpPr>
        <p:grpSp>
          <p:nvGrpSpPr>
            <p:cNvPr id="444427" name="Group 144"/>
            <p:cNvGrpSpPr>
              <a:grpSpLocks/>
            </p:cNvGrpSpPr>
            <p:nvPr/>
          </p:nvGrpSpPr>
          <p:grpSpPr bwMode="auto">
            <a:xfrm>
              <a:off x="1238250" y="1530351"/>
              <a:ext cx="826698" cy="304799"/>
              <a:chOff x="914400" y="685800"/>
              <a:chExt cx="6705600" cy="1830125"/>
            </a:xfrm>
          </p:grpSpPr>
          <p:grpSp>
            <p:nvGrpSpPr>
              <p:cNvPr id="444428" name="Group 26"/>
              <p:cNvGrpSpPr>
                <a:grpSpLocks/>
              </p:cNvGrpSpPr>
              <p:nvPr/>
            </p:nvGrpSpPr>
            <p:grpSpPr bwMode="auto">
              <a:xfrm>
                <a:off x="9144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44429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43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379" name="Freeform 4"/>
                    <p:cNvSpPr/>
                    <p:nvPr/>
                  </p:nvSpPr>
                  <p:spPr>
                    <a:xfrm>
                      <a:off x="2396831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80" name="Freeform 5"/>
                    <p:cNvSpPr/>
                    <p:nvPr/>
                  </p:nvSpPr>
                  <p:spPr>
                    <a:xfrm>
                      <a:off x="3585055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81" name="Freeform 6"/>
                    <p:cNvSpPr/>
                    <p:nvPr/>
                  </p:nvSpPr>
                  <p:spPr>
                    <a:xfrm>
                      <a:off x="4852521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82" name="Freeform 7"/>
                    <p:cNvSpPr/>
                    <p:nvPr/>
                  </p:nvSpPr>
                  <p:spPr>
                    <a:xfrm>
                      <a:off x="6040796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43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375" name="Freeform 1374"/>
                    <p:cNvSpPr/>
                    <p:nvPr/>
                  </p:nvSpPr>
                  <p:spPr>
                    <a:xfrm>
                      <a:off x="2362200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76" name="Freeform 1375"/>
                    <p:cNvSpPr/>
                    <p:nvPr/>
                  </p:nvSpPr>
                  <p:spPr>
                    <a:xfrm>
                      <a:off x="3629666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77" name="Freeform 1376"/>
                    <p:cNvSpPr/>
                    <p:nvPr/>
                  </p:nvSpPr>
                  <p:spPr>
                    <a:xfrm>
                      <a:off x="4817890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78" name="Freeform 1377"/>
                    <p:cNvSpPr/>
                    <p:nvPr/>
                  </p:nvSpPr>
                  <p:spPr>
                    <a:xfrm>
                      <a:off x="6085356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4440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44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369" name="Freeform 1368"/>
                    <p:cNvSpPr/>
                    <p:nvPr/>
                  </p:nvSpPr>
                  <p:spPr>
                    <a:xfrm>
                      <a:off x="2386901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70" name="Freeform 1369"/>
                    <p:cNvSpPr/>
                    <p:nvPr/>
                  </p:nvSpPr>
                  <p:spPr>
                    <a:xfrm>
                      <a:off x="3575175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71" name="Freeform 1370"/>
                    <p:cNvSpPr/>
                    <p:nvPr/>
                  </p:nvSpPr>
                  <p:spPr>
                    <a:xfrm>
                      <a:off x="4842641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72" name="Freeform 1371"/>
                    <p:cNvSpPr/>
                    <p:nvPr/>
                  </p:nvSpPr>
                  <p:spPr>
                    <a:xfrm>
                      <a:off x="6030865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44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365" name="Freeform 1364"/>
                    <p:cNvSpPr/>
                    <p:nvPr/>
                  </p:nvSpPr>
                  <p:spPr>
                    <a:xfrm>
                      <a:off x="2352270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6" name="Freeform 1365"/>
                    <p:cNvSpPr/>
                    <p:nvPr/>
                  </p:nvSpPr>
                  <p:spPr>
                    <a:xfrm>
                      <a:off x="3619736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7" name="Freeform 1366"/>
                    <p:cNvSpPr/>
                    <p:nvPr/>
                  </p:nvSpPr>
                  <p:spPr>
                    <a:xfrm>
                      <a:off x="4808010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8" name="Freeform 1367"/>
                    <p:cNvSpPr/>
                    <p:nvPr/>
                  </p:nvSpPr>
                  <p:spPr>
                    <a:xfrm>
                      <a:off x="6075476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44451" name="Group 27"/>
              <p:cNvGrpSpPr>
                <a:grpSpLocks/>
              </p:cNvGrpSpPr>
              <p:nvPr/>
            </p:nvGrpSpPr>
            <p:grpSpPr bwMode="auto">
              <a:xfrm>
                <a:off x="42672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44452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45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357" name="Freeform 4"/>
                    <p:cNvSpPr/>
                    <p:nvPr/>
                  </p:nvSpPr>
                  <p:spPr>
                    <a:xfrm>
                      <a:off x="2377020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58" name="Freeform 5"/>
                    <p:cNvSpPr/>
                    <p:nvPr/>
                  </p:nvSpPr>
                  <p:spPr>
                    <a:xfrm>
                      <a:off x="3565245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59" name="Freeform 6"/>
                    <p:cNvSpPr/>
                    <p:nvPr/>
                  </p:nvSpPr>
                  <p:spPr>
                    <a:xfrm>
                      <a:off x="4832711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0" name="Freeform 7"/>
                    <p:cNvSpPr/>
                    <p:nvPr/>
                  </p:nvSpPr>
                  <p:spPr>
                    <a:xfrm>
                      <a:off x="6020985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45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353" name="Freeform 1352"/>
                    <p:cNvSpPr/>
                    <p:nvPr/>
                  </p:nvSpPr>
                  <p:spPr>
                    <a:xfrm>
                      <a:off x="2342390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54" name="Freeform 1353"/>
                    <p:cNvSpPr/>
                    <p:nvPr/>
                  </p:nvSpPr>
                  <p:spPr>
                    <a:xfrm>
                      <a:off x="3609856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55" name="Freeform 1354"/>
                    <p:cNvSpPr/>
                    <p:nvPr/>
                  </p:nvSpPr>
                  <p:spPr>
                    <a:xfrm>
                      <a:off x="4798080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56" name="Freeform 1355"/>
                    <p:cNvSpPr/>
                    <p:nvPr/>
                  </p:nvSpPr>
                  <p:spPr>
                    <a:xfrm>
                      <a:off x="6065546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4463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46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347" name="Freeform 1346"/>
                    <p:cNvSpPr/>
                    <p:nvPr/>
                  </p:nvSpPr>
                  <p:spPr>
                    <a:xfrm>
                      <a:off x="2367090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48" name="Freeform 1347"/>
                    <p:cNvSpPr/>
                    <p:nvPr/>
                  </p:nvSpPr>
                  <p:spPr>
                    <a:xfrm>
                      <a:off x="3555365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49" name="Freeform 1348"/>
                    <p:cNvSpPr/>
                    <p:nvPr/>
                  </p:nvSpPr>
                  <p:spPr>
                    <a:xfrm>
                      <a:off x="4822831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50" name="Freeform 1349"/>
                    <p:cNvSpPr/>
                    <p:nvPr/>
                  </p:nvSpPr>
                  <p:spPr>
                    <a:xfrm>
                      <a:off x="6011055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4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343" name="Freeform 1342"/>
                    <p:cNvSpPr/>
                    <p:nvPr/>
                  </p:nvSpPr>
                  <p:spPr>
                    <a:xfrm>
                      <a:off x="2332459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44" name="Freeform 1343"/>
                    <p:cNvSpPr/>
                    <p:nvPr/>
                  </p:nvSpPr>
                  <p:spPr>
                    <a:xfrm>
                      <a:off x="3599925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45" name="Freeform 1344"/>
                    <p:cNvSpPr/>
                    <p:nvPr/>
                  </p:nvSpPr>
                  <p:spPr>
                    <a:xfrm>
                      <a:off x="4788200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46" name="Freeform 1345"/>
                    <p:cNvSpPr/>
                    <p:nvPr/>
                  </p:nvSpPr>
                  <p:spPr>
                    <a:xfrm>
                      <a:off x="6055666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444474" name="Group 8"/>
            <p:cNvGrpSpPr>
              <a:grpSpLocks/>
            </p:cNvGrpSpPr>
            <p:nvPr/>
          </p:nvGrpSpPr>
          <p:grpSpPr bwMode="auto">
            <a:xfrm>
              <a:off x="2136835" y="1530350"/>
              <a:ext cx="107830" cy="304800"/>
              <a:chOff x="2362200" y="685800"/>
              <a:chExt cx="4876800" cy="1830125"/>
            </a:xfrm>
          </p:grpSpPr>
          <p:sp>
            <p:nvSpPr>
              <p:cNvPr id="1333" name="Freeform 4"/>
              <p:cNvSpPr/>
              <p:nvPr/>
            </p:nvSpPr>
            <p:spPr>
              <a:xfrm>
                <a:off x="2337476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" name="Freeform 5"/>
              <p:cNvSpPr/>
              <p:nvPr/>
            </p:nvSpPr>
            <p:spPr>
              <a:xfrm>
                <a:off x="3552145" y="685800"/>
                <a:ext cx="1290610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" name="Freeform 6"/>
              <p:cNvSpPr/>
              <p:nvPr/>
            </p:nvSpPr>
            <p:spPr>
              <a:xfrm>
                <a:off x="4842755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" name="Freeform 7"/>
              <p:cNvSpPr/>
              <p:nvPr/>
            </p:nvSpPr>
            <p:spPr>
              <a:xfrm>
                <a:off x="6057424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31" name="Straight Connector 1030"/>
            <p:cNvCxnSpPr/>
            <p:nvPr/>
          </p:nvCxnSpPr>
          <p:spPr>
            <a:xfrm>
              <a:off x="2065788" y="1682750"/>
              <a:ext cx="70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4480" name="Group 8"/>
            <p:cNvGrpSpPr>
              <a:grpSpLocks/>
            </p:cNvGrpSpPr>
            <p:nvPr/>
          </p:nvGrpSpPr>
          <p:grpSpPr bwMode="auto">
            <a:xfrm>
              <a:off x="2316552" y="1530350"/>
              <a:ext cx="107830" cy="304800"/>
              <a:chOff x="2362200" y="685800"/>
              <a:chExt cx="4876800" cy="1830125"/>
            </a:xfrm>
          </p:grpSpPr>
          <p:sp>
            <p:nvSpPr>
              <p:cNvPr id="1329" name="Freeform 4"/>
              <p:cNvSpPr/>
              <p:nvPr/>
            </p:nvSpPr>
            <p:spPr>
              <a:xfrm>
                <a:off x="2332551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0" name="Freeform 5"/>
              <p:cNvSpPr/>
              <p:nvPr/>
            </p:nvSpPr>
            <p:spPr>
              <a:xfrm>
                <a:off x="3547220" y="685800"/>
                <a:ext cx="1290562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1" name="Freeform 6"/>
              <p:cNvSpPr/>
              <p:nvPr/>
            </p:nvSpPr>
            <p:spPr>
              <a:xfrm>
                <a:off x="4837781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" name="Freeform 7"/>
              <p:cNvSpPr/>
              <p:nvPr/>
            </p:nvSpPr>
            <p:spPr>
              <a:xfrm>
                <a:off x="6052450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33" name="Straight Connector 1032"/>
            <p:cNvCxnSpPr/>
            <p:nvPr/>
          </p:nvCxnSpPr>
          <p:spPr>
            <a:xfrm flipV="1">
              <a:off x="2245396" y="1676400"/>
              <a:ext cx="705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4486" name="Group 8"/>
            <p:cNvGrpSpPr>
              <a:grpSpLocks/>
            </p:cNvGrpSpPr>
            <p:nvPr/>
          </p:nvGrpSpPr>
          <p:grpSpPr bwMode="auto">
            <a:xfrm>
              <a:off x="2496269" y="1530350"/>
              <a:ext cx="107830" cy="304800"/>
              <a:chOff x="2362200" y="685800"/>
              <a:chExt cx="4876800" cy="1830125"/>
            </a:xfrm>
          </p:grpSpPr>
          <p:sp>
            <p:nvSpPr>
              <p:cNvPr id="1325" name="Freeform 4"/>
              <p:cNvSpPr/>
              <p:nvPr/>
            </p:nvSpPr>
            <p:spPr>
              <a:xfrm>
                <a:off x="2327577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6" name="Freeform 5"/>
              <p:cNvSpPr/>
              <p:nvPr/>
            </p:nvSpPr>
            <p:spPr>
              <a:xfrm>
                <a:off x="3542246" y="685800"/>
                <a:ext cx="1290610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7" name="Freeform 6"/>
              <p:cNvSpPr/>
              <p:nvPr/>
            </p:nvSpPr>
            <p:spPr>
              <a:xfrm>
                <a:off x="4832856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8" name="Freeform 7"/>
              <p:cNvSpPr/>
              <p:nvPr/>
            </p:nvSpPr>
            <p:spPr>
              <a:xfrm>
                <a:off x="6047525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35" name="Straight Connector 1034"/>
            <p:cNvCxnSpPr/>
            <p:nvPr/>
          </p:nvCxnSpPr>
          <p:spPr>
            <a:xfrm flipV="1">
              <a:off x="2425003" y="1676400"/>
              <a:ext cx="705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4492" name="Group 8"/>
            <p:cNvGrpSpPr>
              <a:grpSpLocks/>
            </p:cNvGrpSpPr>
            <p:nvPr/>
          </p:nvGrpSpPr>
          <p:grpSpPr bwMode="auto">
            <a:xfrm>
              <a:off x="2675985" y="1530350"/>
              <a:ext cx="107830" cy="304800"/>
              <a:chOff x="2362200" y="685800"/>
              <a:chExt cx="4876800" cy="1830125"/>
            </a:xfrm>
          </p:grpSpPr>
          <p:sp>
            <p:nvSpPr>
              <p:cNvPr id="1321" name="Freeform 4"/>
              <p:cNvSpPr/>
              <p:nvPr/>
            </p:nvSpPr>
            <p:spPr>
              <a:xfrm>
                <a:off x="2398592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" name="Freeform 5"/>
              <p:cNvSpPr/>
              <p:nvPr/>
            </p:nvSpPr>
            <p:spPr>
              <a:xfrm>
                <a:off x="3613261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3" name="Freeform 6"/>
              <p:cNvSpPr/>
              <p:nvPr/>
            </p:nvSpPr>
            <p:spPr>
              <a:xfrm>
                <a:off x="4827930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4" name="Freeform 7"/>
              <p:cNvSpPr/>
              <p:nvPr/>
            </p:nvSpPr>
            <p:spPr>
              <a:xfrm>
                <a:off x="6042599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37" name="Straight Connector 1036"/>
            <p:cNvCxnSpPr/>
            <p:nvPr/>
          </p:nvCxnSpPr>
          <p:spPr>
            <a:xfrm flipV="1">
              <a:off x="2604611" y="1676400"/>
              <a:ext cx="72178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4498" name="Group 8"/>
            <p:cNvGrpSpPr>
              <a:grpSpLocks/>
            </p:cNvGrpSpPr>
            <p:nvPr/>
          </p:nvGrpSpPr>
          <p:grpSpPr bwMode="auto">
            <a:xfrm>
              <a:off x="2855702" y="1530350"/>
              <a:ext cx="107830" cy="304800"/>
              <a:chOff x="2362200" y="685800"/>
              <a:chExt cx="4876800" cy="1830125"/>
            </a:xfrm>
          </p:grpSpPr>
          <p:sp>
            <p:nvSpPr>
              <p:cNvPr id="1317" name="Freeform 4"/>
              <p:cNvSpPr/>
              <p:nvPr/>
            </p:nvSpPr>
            <p:spPr>
              <a:xfrm>
                <a:off x="2393667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8" name="Freeform 5"/>
              <p:cNvSpPr/>
              <p:nvPr/>
            </p:nvSpPr>
            <p:spPr>
              <a:xfrm>
                <a:off x="3608336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9" name="Freeform 6"/>
              <p:cNvSpPr/>
              <p:nvPr/>
            </p:nvSpPr>
            <p:spPr>
              <a:xfrm>
                <a:off x="4823004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0" name="Freeform 7"/>
              <p:cNvSpPr/>
              <p:nvPr/>
            </p:nvSpPr>
            <p:spPr>
              <a:xfrm>
                <a:off x="6037673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39" name="Straight Connector 1038"/>
            <p:cNvCxnSpPr/>
            <p:nvPr/>
          </p:nvCxnSpPr>
          <p:spPr>
            <a:xfrm flipV="1">
              <a:off x="2784219" y="1676400"/>
              <a:ext cx="72179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4504" name="Group 8"/>
            <p:cNvGrpSpPr>
              <a:grpSpLocks/>
            </p:cNvGrpSpPr>
            <p:nvPr/>
          </p:nvGrpSpPr>
          <p:grpSpPr bwMode="auto">
            <a:xfrm>
              <a:off x="3035419" y="1530350"/>
              <a:ext cx="107830" cy="304800"/>
              <a:chOff x="2362200" y="685800"/>
              <a:chExt cx="4876800" cy="1830125"/>
            </a:xfrm>
          </p:grpSpPr>
          <p:sp>
            <p:nvSpPr>
              <p:cNvPr id="1313" name="Freeform 4"/>
              <p:cNvSpPr/>
              <p:nvPr/>
            </p:nvSpPr>
            <p:spPr>
              <a:xfrm>
                <a:off x="2388693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4" name="Freeform 5"/>
              <p:cNvSpPr/>
              <p:nvPr/>
            </p:nvSpPr>
            <p:spPr>
              <a:xfrm>
                <a:off x="3603362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5" name="Freeform 6"/>
              <p:cNvSpPr/>
              <p:nvPr/>
            </p:nvSpPr>
            <p:spPr>
              <a:xfrm>
                <a:off x="4818031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6" name="Freeform 7"/>
              <p:cNvSpPr/>
              <p:nvPr/>
            </p:nvSpPr>
            <p:spPr>
              <a:xfrm>
                <a:off x="6032700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41" name="Straight Connector 1040"/>
            <p:cNvCxnSpPr/>
            <p:nvPr/>
          </p:nvCxnSpPr>
          <p:spPr>
            <a:xfrm flipV="1">
              <a:off x="2963827" y="1676400"/>
              <a:ext cx="72178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4510" name="Group 274"/>
            <p:cNvGrpSpPr>
              <a:grpSpLocks/>
            </p:cNvGrpSpPr>
            <p:nvPr/>
          </p:nvGrpSpPr>
          <p:grpSpPr bwMode="auto">
            <a:xfrm>
              <a:off x="3219449" y="1530351"/>
              <a:ext cx="826698" cy="304799"/>
              <a:chOff x="914400" y="685800"/>
              <a:chExt cx="6705600" cy="1830125"/>
            </a:xfrm>
          </p:grpSpPr>
          <p:grpSp>
            <p:nvGrpSpPr>
              <p:cNvPr id="444511" name="Group 26"/>
              <p:cNvGrpSpPr>
                <a:grpSpLocks/>
              </p:cNvGrpSpPr>
              <p:nvPr/>
            </p:nvGrpSpPr>
            <p:grpSpPr bwMode="auto">
              <a:xfrm>
                <a:off x="9144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44512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51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309" name="Freeform 4"/>
                    <p:cNvSpPr/>
                    <p:nvPr/>
                  </p:nvSpPr>
                  <p:spPr>
                    <a:xfrm>
                      <a:off x="237427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0" name="Freeform 5"/>
                    <p:cNvSpPr/>
                    <p:nvPr/>
                  </p:nvSpPr>
                  <p:spPr>
                    <a:xfrm>
                      <a:off x="3641742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1" name="Freeform 6"/>
                    <p:cNvSpPr/>
                    <p:nvPr/>
                  </p:nvSpPr>
                  <p:spPr>
                    <a:xfrm>
                      <a:off x="482996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2" name="Freeform 7"/>
                    <p:cNvSpPr/>
                    <p:nvPr/>
                  </p:nvSpPr>
                  <p:spPr>
                    <a:xfrm>
                      <a:off x="6097432" y="685794"/>
                      <a:ext cx="16635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51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305" name="Freeform 1304"/>
                    <p:cNvSpPr/>
                    <p:nvPr/>
                  </p:nvSpPr>
                  <p:spPr>
                    <a:xfrm>
                      <a:off x="2339645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6" name="Freeform 1305"/>
                    <p:cNvSpPr/>
                    <p:nvPr/>
                  </p:nvSpPr>
                  <p:spPr>
                    <a:xfrm>
                      <a:off x="3607111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7" name="Freeform 1306"/>
                    <p:cNvSpPr/>
                    <p:nvPr/>
                  </p:nvSpPr>
                  <p:spPr>
                    <a:xfrm>
                      <a:off x="479533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8" name="Freeform 1307"/>
                    <p:cNvSpPr/>
                    <p:nvPr/>
                  </p:nvSpPr>
                  <p:spPr>
                    <a:xfrm>
                      <a:off x="6062802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4523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52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99" name="Freeform 1298"/>
                    <p:cNvSpPr/>
                    <p:nvPr/>
                  </p:nvSpPr>
                  <p:spPr>
                    <a:xfrm>
                      <a:off x="2918887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0" name="Freeform 1299"/>
                    <p:cNvSpPr/>
                    <p:nvPr/>
                  </p:nvSpPr>
                  <p:spPr>
                    <a:xfrm>
                      <a:off x="4107111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1" name="Freeform 1300"/>
                    <p:cNvSpPr/>
                    <p:nvPr/>
                  </p:nvSpPr>
                  <p:spPr>
                    <a:xfrm>
                      <a:off x="5374577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2" name="Freeform 1301"/>
                    <p:cNvSpPr/>
                    <p:nvPr/>
                  </p:nvSpPr>
                  <p:spPr>
                    <a:xfrm>
                      <a:off x="6562852" y="685794"/>
                      <a:ext cx="712925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5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95" name="Freeform 1294"/>
                    <p:cNvSpPr/>
                    <p:nvPr/>
                  </p:nvSpPr>
                  <p:spPr>
                    <a:xfrm>
                      <a:off x="288425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96" name="Freeform 1295"/>
                    <p:cNvSpPr/>
                    <p:nvPr/>
                  </p:nvSpPr>
                  <p:spPr>
                    <a:xfrm>
                      <a:off x="4151722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97" name="Freeform 1296"/>
                    <p:cNvSpPr/>
                    <p:nvPr/>
                  </p:nvSpPr>
                  <p:spPr>
                    <a:xfrm>
                      <a:off x="5339947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98" name="Freeform 1297"/>
                    <p:cNvSpPr/>
                    <p:nvPr/>
                  </p:nvSpPr>
                  <p:spPr>
                    <a:xfrm>
                      <a:off x="6607413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44534" name="Group 27"/>
              <p:cNvGrpSpPr>
                <a:grpSpLocks/>
              </p:cNvGrpSpPr>
              <p:nvPr/>
            </p:nvGrpSpPr>
            <p:grpSpPr bwMode="auto">
              <a:xfrm>
                <a:off x="42672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44535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53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87" name="Freeform 4"/>
                    <p:cNvSpPr/>
                    <p:nvPr/>
                  </p:nvSpPr>
                  <p:spPr>
                    <a:xfrm>
                      <a:off x="2908957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88" name="Freeform 5"/>
                    <p:cNvSpPr/>
                    <p:nvPr/>
                  </p:nvSpPr>
                  <p:spPr>
                    <a:xfrm>
                      <a:off x="4097231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89" name="Freeform 6"/>
                    <p:cNvSpPr/>
                    <p:nvPr/>
                  </p:nvSpPr>
                  <p:spPr>
                    <a:xfrm>
                      <a:off x="5364697" y="685794"/>
                      <a:ext cx="712925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90" name="Freeform 7"/>
                    <p:cNvSpPr/>
                    <p:nvPr/>
                  </p:nvSpPr>
                  <p:spPr>
                    <a:xfrm>
                      <a:off x="6077622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54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83" name="Freeform 1282"/>
                    <p:cNvSpPr/>
                    <p:nvPr/>
                  </p:nvSpPr>
                  <p:spPr>
                    <a:xfrm>
                      <a:off x="2399026" y="685794"/>
                      <a:ext cx="17427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84" name="Freeform 1283"/>
                    <p:cNvSpPr/>
                    <p:nvPr/>
                  </p:nvSpPr>
                  <p:spPr>
                    <a:xfrm>
                      <a:off x="4141792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85" name="Freeform 1284"/>
                    <p:cNvSpPr/>
                    <p:nvPr/>
                  </p:nvSpPr>
                  <p:spPr>
                    <a:xfrm>
                      <a:off x="533006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86" name="Freeform 1285"/>
                    <p:cNvSpPr/>
                    <p:nvPr/>
                  </p:nvSpPr>
                  <p:spPr>
                    <a:xfrm>
                      <a:off x="6597532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4546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54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77" name="Freeform 1276"/>
                    <p:cNvSpPr/>
                    <p:nvPr/>
                  </p:nvSpPr>
                  <p:spPr>
                    <a:xfrm>
                      <a:off x="2899077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78" name="Freeform 1277"/>
                    <p:cNvSpPr/>
                    <p:nvPr/>
                  </p:nvSpPr>
                  <p:spPr>
                    <a:xfrm>
                      <a:off x="4087301" y="685794"/>
                      <a:ext cx="7921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79" name="Freeform 1278"/>
                    <p:cNvSpPr/>
                    <p:nvPr/>
                  </p:nvSpPr>
                  <p:spPr>
                    <a:xfrm>
                      <a:off x="4879467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80" name="Freeform 1279"/>
                    <p:cNvSpPr/>
                    <p:nvPr/>
                  </p:nvSpPr>
                  <p:spPr>
                    <a:xfrm>
                      <a:off x="6067742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55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73" name="Freeform 1272"/>
                    <p:cNvSpPr/>
                    <p:nvPr/>
                  </p:nvSpPr>
                  <p:spPr>
                    <a:xfrm>
                      <a:off x="238914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74" name="Freeform 1273"/>
                    <p:cNvSpPr/>
                    <p:nvPr/>
                  </p:nvSpPr>
                  <p:spPr>
                    <a:xfrm>
                      <a:off x="3656612" y="685794"/>
                      <a:ext cx="16635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75" name="Freeform 1274"/>
                    <p:cNvSpPr/>
                    <p:nvPr/>
                  </p:nvSpPr>
                  <p:spPr>
                    <a:xfrm>
                      <a:off x="532013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76" name="Freeform 1275"/>
                    <p:cNvSpPr/>
                    <p:nvPr/>
                  </p:nvSpPr>
                  <p:spPr>
                    <a:xfrm>
                      <a:off x="6587602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cxnSp>
          <p:nvCxnSpPr>
            <p:cNvPr id="1043" name="Straight Connector 1042"/>
            <p:cNvCxnSpPr/>
            <p:nvPr/>
          </p:nvCxnSpPr>
          <p:spPr>
            <a:xfrm>
              <a:off x="3143434" y="1682750"/>
              <a:ext cx="7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Arrow Connector 1043"/>
            <p:cNvCxnSpPr/>
            <p:nvPr/>
          </p:nvCxnSpPr>
          <p:spPr>
            <a:xfrm flipV="1">
              <a:off x="1238250" y="1649413"/>
              <a:ext cx="6934200" cy="33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4559" name="Group 274"/>
            <p:cNvGrpSpPr>
              <a:grpSpLocks/>
            </p:cNvGrpSpPr>
            <p:nvPr/>
          </p:nvGrpSpPr>
          <p:grpSpPr bwMode="auto">
            <a:xfrm>
              <a:off x="4038600" y="1530351"/>
              <a:ext cx="826698" cy="304799"/>
              <a:chOff x="914400" y="685800"/>
              <a:chExt cx="6705600" cy="1830125"/>
            </a:xfrm>
          </p:grpSpPr>
          <p:grpSp>
            <p:nvGrpSpPr>
              <p:cNvPr id="444560" name="Group 26"/>
              <p:cNvGrpSpPr>
                <a:grpSpLocks/>
              </p:cNvGrpSpPr>
              <p:nvPr/>
            </p:nvGrpSpPr>
            <p:grpSpPr bwMode="auto">
              <a:xfrm>
                <a:off x="9144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44561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56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63" name="Freeform 4"/>
                    <p:cNvSpPr/>
                    <p:nvPr/>
                  </p:nvSpPr>
                  <p:spPr>
                    <a:xfrm>
                      <a:off x="237397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64" name="Freeform 5"/>
                    <p:cNvSpPr/>
                    <p:nvPr/>
                  </p:nvSpPr>
                  <p:spPr>
                    <a:xfrm>
                      <a:off x="3641442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65" name="Freeform 6"/>
                    <p:cNvSpPr/>
                    <p:nvPr/>
                  </p:nvSpPr>
                  <p:spPr>
                    <a:xfrm>
                      <a:off x="4829667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66" name="Freeform 7"/>
                    <p:cNvSpPr/>
                    <p:nvPr/>
                  </p:nvSpPr>
                  <p:spPr>
                    <a:xfrm>
                      <a:off x="6097133" y="685794"/>
                      <a:ext cx="16635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56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59" name="Freeform 1258"/>
                    <p:cNvSpPr/>
                    <p:nvPr/>
                  </p:nvSpPr>
                  <p:spPr>
                    <a:xfrm>
                      <a:off x="233934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60" name="Freeform 1259"/>
                    <p:cNvSpPr/>
                    <p:nvPr/>
                  </p:nvSpPr>
                  <p:spPr>
                    <a:xfrm>
                      <a:off x="3606812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61" name="Freeform 1260"/>
                    <p:cNvSpPr/>
                    <p:nvPr/>
                  </p:nvSpPr>
                  <p:spPr>
                    <a:xfrm>
                      <a:off x="479503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62" name="Freeform 1261"/>
                    <p:cNvSpPr/>
                    <p:nvPr/>
                  </p:nvSpPr>
                  <p:spPr>
                    <a:xfrm>
                      <a:off x="6062502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4572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57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53" name="Freeform 1252"/>
                    <p:cNvSpPr/>
                    <p:nvPr/>
                  </p:nvSpPr>
                  <p:spPr>
                    <a:xfrm>
                      <a:off x="2918588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54" name="Freeform 1253"/>
                    <p:cNvSpPr/>
                    <p:nvPr/>
                  </p:nvSpPr>
                  <p:spPr>
                    <a:xfrm>
                      <a:off x="4106812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55" name="Freeform 1254"/>
                    <p:cNvSpPr/>
                    <p:nvPr/>
                  </p:nvSpPr>
                  <p:spPr>
                    <a:xfrm>
                      <a:off x="5374278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56" name="Freeform 1255"/>
                    <p:cNvSpPr/>
                    <p:nvPr/>
                  </p:nvSpPr>
                  <p:spPr>
                    <a:xfrm>
                      <a:off x="6562552" y="685794"/>
                      <a:ext cx="712925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57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49" name="Freeform 1248"/>
                    <p:cNvSpPr/>
                    <p:nvPr/>
                  </p:nvSpPr>
                  <p:spPr>
                    <a:xfrm>
                      <a:off x="2883957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50" name="Freeform 1249"/>
                    <p:cNvSpPr/>
                    <p:nvPr/>
                  </p:nvSpPr>
                  <p:spPr>
                    <a:xfrm>
                      <a:off x="4151423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51" name="Freeform 1250"/>
                    <p:cNvSpPr/>
                    <p:nvPr/>
                  </p:nvSpPr>
                  <p:spPr>
                    <a:xfrm>
                      <a:off x="5339647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52" name="Freeform 1251"/>
                    <p:cNvSpPr/>
                    <p:nvPr/>
                  </p:nvSpPr>
                  <p:spPr>
                    <a:xfrm>
                      <a:off x="6607113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44583" name="Group 27"/>
              <p:cNvGrpSpPr>
                <a:grpSpLocks/>
              </p:cNvGrpSpPr>
              <p:nvPr/>
            </p:nvGrpSpPr>
            <p:grpSpPr bwMode="auto">
              <a:xfrm>
                <a:off x="42672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44584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58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41" name="Freeform 4"/>
                    <p:cNvSpPr/>
                    <p:nvPr/>
                  </p:nvSpPr>
                  <p:spPr>
                    <a:xfrm>
                      <a:off x="2908657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2" name="Freeform 5"/>
                    <p:cNvSpPr/>
                    <p:nvPr/>
                  </p:nvSpPr>
                  <p:spPr>
                    <a:xfrm>
                      <a:off x="4096932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3" name="Freeform 6"/>
                    <p:cNvSpPr/>
                    <p:nvPr/>
                  </p:nvSpPr>
                  <p:spPr>
                    <a:xfrm>
                      <a:off x="5364398" y="685794"/>
                      <a:ext cx="712925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4" name="Freeform 7"/>
                    <p:cNvSpPr/>
                    <p:nvPr/>
                  </p:nvSpPr>
                  <p:spPr>
                    <a:xfrm>
                      <a:off x="6077322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59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37" name="Freeform 1236"/>
                    <p:cNvSpPr/>
                    <p:nvPr/>
                  </p:nvSpPr>
                  <p:spPr>
                    <a:xfrm>
                      <a:off x="2398727" y="685794"/>
                      <a:ext cx="17427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8" name="Freeform 1237"/>
                    <p:cNvSpPr/>
                    <p:nvPr/>
                  </p:nvSpPr>
                  <p:spPr>
                    <a:xfrm>
                      <a:off x="4141493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9" name="Freeform 1238"/>
                    <p:cNvSpPr/>
                    <p:nvPr/>
                  </p:nvSpPr>
                  <p:spPr>
                    <a:xfrm>
                      <a:off x="5329767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0" name="Freeform 1239"/>
                    <p:cNvSpPr/>
                    <p:nvPr/>
                  </p:nvSpPr>
                  <p:spPr>
                    <a:xfrm>
                      <a:off x="6597233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4595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59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31" name="Freeform 1230"/>
                    <p:cNvSpPr/>
                    <p:nvPr/>
                  </p:nvSpPr>
                  <p:spPr>
                    <a:xfrm>
                      <a:off x="2898777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2" name="Freeform 1231"/>
                    <p:cNvSpPr/>
                    <p:nvPr/>
                  </p:nvSpPr>
                  <p:spPr>
                    <a:xfrm>
                      <a:off x="4087002" y="685794"/>
                      <a:ext cx="7921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3" name="Freeform 1232"/>
                    <p:cNvSpPr/>
                    <p:nvPr/>
                  </p:nvSpPr>
                  <p:spPr>
                    <a:xfrm>
                      <a:off x="4879168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4" name="Freeform 1233"/>
                    <p:cNvSpPr/>
                    <p:nvPr/>
                  </p:nvSpPr>
                  <p:spPr>
                    <a:xfrm>
                      <a:off x="6067442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60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27" name="Freeform 1226"/>
                    <p:cNvSpPr/>
                    <p:nvPr/>
                  </p:nvSpPr>
                  <p:spPr>
                    <a:xfrm>
                      <a:off x="2388847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8" name="Freeform 1227"/>
                    <p:cNvSpPr/>
                    <p:nvPr/>
                  </p:nvSpPr>
                  <p:spPr>
                    <a:xfrm>
                      <a:off x="3656313" y="685794"/>
                      <a:ext cx="16635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9" name="Freeform 1228"/>
                    <p:cNvSpPr/>
                    <p:nvPr/>
                  </p:nvSpPr>
                  <p:spPr>
                    <a:xfrm>
                      <a:off x="5319837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0" name="Freeform 1229"/>
                    <p:cNvSpPr/>
                    <p:nvPr/>
                  </p:nvSpPr>
                  <p:spPr>
                    <a:xfrm>
                      <a:off x="6587303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444606" name="Group 274"/>
            <p:cNvGrpSpPr>
              <a:grpSpLocks/>
            </p:cNvGrpSpPr>
            <p:nvPr/>
          </p:nvGrpSpPr>
          <p:grpSpPr bwMode="auto">
            <a:xfrm>
              <a:off x="4838700" y="1530351"/>
              <a:ext cx="826698" cy="304799"/>
              <a:chOff x="914400" y="685800"/>
              <a:chExt cx="6705600" cy="1830125"/>
            </a:xfrm>
          </p:grpSpPr>
          <p:grpSp>
            <p:nvGrpSpPr>
              <p:cNvPr id="444607" name="Group 26"/>
              <p:cNvGrpSpPr>
                <a:grpSpLocks/>
              </p:cNvGrpSpPr>
              <p:nvPr/>
            </p:nvGrpSpPr>
            <p:grpSpPr bwMode="auto">
              <a:xfrm>
                <a:off x="9144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44608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60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17" name="Freeform 4"/>
                    <p:cNvSpPr/>
                    <p:nvPr/>
                  </p:nvSpPr>
                  <p:spPr>
                    <a:xfrm>
                      <a:off x="2401372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18" name="Freeform 5"/>
                    <p:cNvSpPr/>
                    <p:nvPr/>
                  </p:nvSpPr>
                  <p:spPr>
                    <a:xfrm>
                      <a:off x="358964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19" name="Freeform 6"/>
                    <p:cNvSpPr/>
                    <p:nvPr/>
                  </p:nvSpPr>
                  <p:spPr>
                    <a:xfrm>
                      <a:off x="4857112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0" name="Freeform 7"/>
                    <p:cNvSpPr/>
                    <p:nvPr/>
                  </p:nvSpPr>
                  <p:spPr>
                    <a:xfrm>
                      <a:off x="6045336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61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13" name="Freeform 1212"/>
                    <p:cNvSpPr/>
                    <p:nvPr/>
                  </p:nvSpPr>
                  <p:spPr>
                    <a:xfrm>
                      <a:off x="2366741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14" name="Freeform 1213"/>
                    <p:cNvSpPr/>
                    <p:nvPr/>
                  </p:nvSpPr>
                  <p:spPr>
                    <a:xfrm>
                      <a:off x="3634207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15" name="Freeform 1214"/>
                    <p:cNvSpPr/>
                    <p:nvPr/>
                  </p:nvSpPr>
                  <p:spPr>
                    <a:xfrm>
                      <a:off x="4822481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16" name="Freeform 1215"/>
                    <p:cNvSpPr/>
                    <p:nvPr/>
                  </p:nvSpPr>
                  <p:spPr>
                    <a:xfrm>
                      <a:off x="6089947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4619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62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07" name="Freeform 1206"/>
                    <p:cNvSpPr/>
                    <p:nvPr/>
                  </p:nvSpPr>
                  <p:spPr>
                    <a:xfrm>
                      <a:off x="2391491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8" name="Freeform 1207"/>
                    <p:cNvSpPr/>
                    <p:nvPr/>
                  </p:nvSpPr>
                  <p:spPr>
                    <a:xfrm>
                      <a:off x="357971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9" name="Freeform 1208"/>
                    <p:cNvSpPr/>
                    <p:nvPr/>
                  </p:nvSpPr>
                  <p:spPr>
                    <a:xfrm>
                      <a:off x="4847182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10" name="Freeform 1209"/>
                    <p:cNvSpPr/>
                    <p:nvPr/>
                  </p:nvSpPr>
                  <p:spPr>
                    <a:xfrm>
                      <a:off x="6035456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6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203" name="Freeform 1202"/>
                    <p:cNvSpPr/>
                    <p:nvPr/>
                  </p:nvSpPr>
                  <p:spPr>
                    <a:xfrm>
                      <a:off x="2356861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4" name="Freeform 1203"/>
                    <p:cNvSpPr/>
                    <p:nvPr/>
                  </p:nvSpPr>
                  <p:spPr>
                    <a:xfrm>
                      <a:off x="3624327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5" name="Freeform 1204"/>
                    <p:cNvSpPr/>
                    <p:nvPr/>
                  </p:nvSpPr>
                  <p:spPr>
                    <a:xfrm>
                      <a:off x="4812551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6" name="Freeform 1205"/>
                    <p:cNvSpPr/>
                    <p:nvPr/>
                  </p:nvSpPr>
                  <p:spPr>
                    <a:xfrm>
                      <a:off x="6080017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44630" name="Group 27"/>
              <p:cNvGrpSpPr>
                <a:grpSpLocks/>
              </p:cNvGrpSpPr>
              <p:nvPr/>
            </p:nvGrpSpPr>
            <p:grpSpPr bwMode="auto">
              <a:xfrm>
                <a:off x="42672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44631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63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195" name="Freeform 4"/>
                    <p:cNvSpPr/>
                    <p:nvPr/>
                  </p:nvSpPr>
                  <p:spPr>
                    <a:xfrm>
                      <a:off x="2381561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6" name="Freeform 5"/>
                    <p:cNvSpPr/>
                    <p:nvPr/>
                  </p:nvSpPr>
                  <p:spPr>
                    <a:xfrm>
                      <a:off x="3569836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7" name="Freeform 6"/>
                    <p:cNvSpPr/>
                    <p:nvPr/>
                  </p:nvSpPr>
                  <p:spPr>
                    <a:xfrm>
                      <a:off x="4837302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8" name="Freeform 7"/>
                    <p:cNvSpPr/>
                    <p:nvPr/>
                  </p:nvSpPr>
                  <p:spPr>
                    <a:xfrm>
                      <a:off x="6025526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63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191" name="Freeform 1190"/>
                    <p:cNvSpPr/>
                    <p:nvPr/>
                  </p:nvSpPr>
                  <p:spPr>
                    <a:xfrm>
                      <a:off x="2346931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2" name="Freeform 1191"/>
                    <p:cNvSpPr/>
                    <p:nvPr/>
                  </p:nvSpPr>
                  <p:spPr>
                    <a:xfrm>
                      <a:off x="3614397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3" name="Freeform 1192"/>
                    <p:cNvSpPr/>
                    <p:nvPr/>
                  </p:nvSpPr>
                  <p:spPr>
                    <a:xfrm>
                      <a:off x="4802671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4" name="Freeform 1193"/>
                    <p:cNvSpPr/>
                    <p:nvPr/>
                  </p:nvSpPr>
                  <p:spPr>
                    <a:xfrm>
                      <a:off x="6070137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4642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64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185" name="Freeform 1184"/>
                    <p:cNvSpPr/>
                    <p:nvPr/>
                  </p:nvSpPr>
                  <p:spPr>
                    <a:xfrm>
                      <a:off x="2371681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86" name="Freeform 1185"/>
                    <p:cNvSpPr/>
                    <p:nvPr/>
                  </p:nvSpPr>
                  <p:spPr>
                    <a:xfrm>
                      <a:off x="3559905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87" name="Freeform 1186"/>
                    <p:cNvSpPr/>
                    <p:nvPr/>
                  </p:nvSpPr>
                  <p:spPr>
                    <a:xfrm>
                      <a:off x="4827371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88" name="Freeform 1187"/>
                    <p:cNvSpPr/>
                    <p:nvPr/>
                  </p:nvSpPr>
                  <p:spPr>
                    <a:xfrm>
                      <a:off x="6015646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64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181" name="Freeform 1180"/>
                    <p:cNvSpPr/>
                    <p:nvPr/>
                  </p:nvSpPr>
                  <p:spPr>
                    <a:xfrm>
                      <a:off x="2337050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82" name="Freeform 1181"/>
                    <p:cNvSpPr/>
                    <p:nvPr/>
                  </p:nvSpPr>
                  <p:spPr>
                    <a:xfrm>
                      <a:off x="3604516" y="685794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83" name="Freeform 1182"/>
                    <p:cNvSpPr/>
                    <p:nvPr/>
                  </p:nvSpPr>
                  <p:spPr>
                    <a:xfrm>
                      <a:off x="4792741" y="685794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84" name="Freeform 1183"/>
                    <p:cNvSpPr/>
                    <p:nvPr/>
                  </p:nvSpPr>
                  <p:spPr>
                    <a:xfrm>
                      <a:off x="6060207" y="685794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444653" name="Group 14"/>
            <p:cNvGrpSpPr>
              <a:grpSpLocks/>
            </p:cNvGrpSpPr>
            <p:nvPr/>
          </p:nvGrpSpPr>
          <p:grpSpPr bwMode="auto">
            <a:xfrm>
              <a:off x="5638800" y="1530351"/>
              <a:ext cx="206675" cy="304799"/>
              <a:chOff x="-152400" y="762000"/>
              <a:chExt cx="9753600" cy="1830125"/>
            </a:xfrm>
          </p:grpSpPr>
          <p:grpSp>
            <p:nvGrpSpPr>
              <p:cNvPr id="444654" name="Group 8"/>
              <p:cNvGrpSpPr>
                <a:grpSpLocks/>
              </p:cNvGrpSpPr>
              <p:nvPr/>
            </p:nvGrpSpPr>
            <p:grpSpPr bwMode="auto">
              <a:xfrm>
                <a:off x="4724400" y="762000"/>
                <a:ext cx="4876800" cy="1830125"/>
                <a:chOff x="2362200" y="685800"/>
                <a:chExt cx="4876800" cy="1830125"/>
              </a:xfrm>
            </p:grpSpPr>
            <p:sp>
              <p:nvSpPr>
                <p:cNvPr id="1171" name="Freeform 4"/>
                <p:cNvSpPr/>
                <p:nvPr/>
              </p:nvSpPr>
              <p:spPr>
                <a:xfrm>
                  <a:off x="2904117" y="685794"/>
                  <a:ext cx="1188224" cy="1830131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2" name="Freeform 5"/>
                <p:cNvSpPr/>
                <p:nvPr/>
              </p:nvSpPr>
              <p:spPr>
                <a:xfrm>
                  <a:off x="4092341" y="685794"/>
                  <a:ext cx="1267466" cy="1830131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3" name="Freeform 6"/>
                <p:cNvSpPr/>
                <p:nvPr/>
              </p:nvSpPr>
              <p:spPr>
                <a:xfrm>
                  <a:off x="5359807" y="685794"/>
                  <a:ext cx="712975" cy="1830131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4" name="Freeform 7"/>
                <p:cNvSpPr/>
                <p:nvPr/>
              </p:nvSpPr>
              <p:spPr>
                <a:xfrm>
                  <a:off x="6072782" y="685794"/>
                  <a:ext cx="1188224" cy="1830131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44659" name="Group 9"/>
              <p:cNvGrpSpPr>
                <a:grpSpLocks/>
              </p:cNvGrpSpPr>
              <p:nvPr/>
            </p:nvGrpSpPr>
            <p:grpSpPr bwMode="auto">
              <a:xfrm>
                <a:off x="-152400" y="762000"/>
                <a:ext cx="4876800" cy="1830125"/>
                <a:chOff x="2362200" y="685800"/>
                <a:chExt cx="4876800" cy="1830125"/>
              </a:xfrm>
            </p:grpSpPr>
            <p:sp>
              <p:nvSpPr>
                <p:cNvPr id="1167" name="Freeform 1166"/>
                <p:cNvSpPr/>
                <p:nvPr/>
              </p:nvSpPr>
              <p:spPr>
                <a:xfrm>
                  <a:off x="2394186" y="685794"/>
                  <a:ext cx="1742766" cy="1830131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8" name="Freeform 1167"/>
                <p:cNvSpPr/>
                <p:nvPr/>
              </p:nvSpPr>
              <p:spPr>
                <a:xfrm>
                  <a:off x="4136952" y="685794"/>
                  <a:ext cx="1188224" cy="1830131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9" name="Freeform 1168"/>
                <p:cNvSpPr/>
                <p:nvPr/>
              </p:nvSpPr>
              <p:spPr>
                <a:xfrm>
                  <a:off x="5325176" y="685794"/>
                  <a:ext cx="1267466" cy="1830131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0" name="Freeform 1169"/>
                <p:cNvSpPr/>
                <p:nvPr/>
              </p:nvSpPr>
              <p:spPr>
                <a:xfrm>
                  <a:off x="6592642" y="685794"/>
                  <a:ext cx="1188274" cy="1830131"/>
                </a:xfrm>
                <a:custGeom>
                  <a:avLst/>
                  <a:gdLst>
                    <a:gd name="connsiteX0" fmla="*/ 0 w 7323152"/>
                    <a:gd name="connsiteY0" fmla="*/ 923676 h 1830125"/>
                    <a:gd name="connsiteX1" fmla="*/ 922352 w 7323152"/>
                    <a:gd name="connsiteY1" fmla="*/ 1325 h 1830125"/>
                    <a:gd name="connsiteX2" fmla="*/ 1836752 w 7323152"/>
                    <a:gd name="connsiteY2" fmla="*/ 915725 h 1830125"/>
                    <a:gd name="connsiteX3" fmla="*/ 2751152 w 7323152"/>
                    <a:gd name="connsiteY3" fmla="*/ 1830125 h 1830125"/>
                    <a:gd name="connsiteX4" fmla="*/ 3665552 w 7323152"/>
                    <a:gd name="connsiteY4" fmla="*/ 915725 h 1830125"/>
                    <a:gd name="connsiteX5" fmla="*/ 4579952 w 7323152"/>
                    <a:gd name="connsiteY5" fmla="*/ 1325 h 1830125"/>
                    <a:gd name="connsiteX6" fmla="*/ 5494352 w 7323152"/>
                    <a:gd name="connsiteY6" fmla="*/ 915725 h 1830125"/>
                    <a:gd name="connsiteX7" fmla="*/ 6408752 w 7323152"/>
                    <a:gd name="connsiteY7" fmla="*/ 1830125 h 1830125"/>
                    <a:gd name="connsiteX8" fmla="*/ 7323152 w 7323152"/>
                    <a:gd name="connsiteY8" fmla="*/ 915725 h 183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152" h="1830125">
                      <a:moveTo>
                        <a:pt x="0" y="923676"/>
                      </a:moveTo>
                      <a:cubicBezTo>
                        <a:pt x="308113" y="463163"/>
                        <a:pt x="616227" y="2650"/>
                        <a:pt x="922352" y="1325"/>
                      </a:cubicBezTo>
                      <a:cubicBezTo>
                        <a:pt x="1228477" y="0"/>
                        <a:pt x="1836752" y="915725"/>
                        <a:pt x="1836752" y="915725"/>
                      </a:cubicBezTo>
                      <a:cubicBezTo>
                        <a:pt x="2141552" y="1220525"/>
                        <a:pt x="2446352" y="1830125"/>
                        <a:pt x="2751152" y="1830125"/>
                      </a:cubicBezTo>
                      <a:cubicBezTo>
                        <a:pt x="3055952" y="1830125"/>
                        <a:pt x="3665552" y="915725"/>
                        <a:pt x="3665552" y="915725"/>
                      </a:cubicBezTo>
                      <a:cubicBezTo>
                        <a:pt x="3970352" y="610925"/>
                        <a:pt x="4275152" y="1325"/>
                        <a:pt x="4579952" y="1325"/>
                      </a:cubicBezTo>
                      <a:cubicBezTo>
                        <a:pt x="4884752" y="1325"/>
                        <a:pt x="5494352" y="915725"/>
                        <a:pt x="5494352" y="915725"/>
                      </a:cubicBezTo>
                      <a:cubicBezTo>
                        <a:pt x="5799152" y="1220525"/>
                        <a:pt x="6103952" y="1830125"/>
                        <a:pt x="6408752" y="1830125"/>
                      </a:cubicBezTo>
                      <a:cubicBezTo>
                        <a:pt x="6713552" y="1830125"/>
                        <a:pt x="7186655" y="1065475"/>
                        <a:pt x="7323152" y="91572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4664" name="Group 9"/>
            <p:cNvGrpSpPr>
              <a:grpSpLocks/>
            </p:cNvGrpSpPr>
            <p:nvPr/>
          </p:nvGrpSpPr>
          <p:grpSpPr bwMode="auto">
            <a:xfrm>
              <a:off x="5846612" y="1530351"/>
              <a:ext cx="103338" cy="304799"/>
              <a:chOff x="2362200" y="685800"/>
              <a:chExt cx="4876800" cy="1830125"/>
            </a:xfrm>
          </p:grpSpPr>
          <p:sp>
            <p:nvSpPr>
              <p:cNvPr id="1161" name="Freeform 1160"/>
              <p:cNvSpPr/>
              <p:nvPr/>
            </p:nvSpPr>
            <p:spPr>
              <a:xfrm>
                <a:off x="2330613" y="685794"/>
                <a:ext cx="1267466" cy="1830131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2" name="Freeform 1161"/>
              <p:cNvSpPr/>
              <p:nvPr/>
            </p:nvSpPr>
            <p:spPr>
              <a:xfrm>
                <a:off x="3598079" y="685794"/>
                <a:ext cx="1188274" cy="1830131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3" name="Freeform 1162"/>
              <p:cNvSpPr/>
              <p:nvPr/>
            </p:nvSpPr>
            <p:spPr>
              <a:xfrm>
                <a:off x="4786353" y="685794"/>
                <a:ext cx="1267466" cy="1830131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4" name="Freeform 1163"/>
              <p:cNvSpPr/>
              <p:nvPr/>
            </p:nvSpPr>
            <p:spPr>
              <a:xfrm>
                <a:off x="6053819" y="685794"/>
                <a:ext cx="1188224" cy="1830131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669" name="Group 8"/>
            <p:cNvGrpSpPr>
              <a:grpSpLocks/>
            </p:cNvGrpSpPr>
            <p:nvPr/>
          </p:nvGrpSpPr>
          <p:grpSpPr bwMode="auto">
            <a:xfrm flipH="1">
              <a:off x="6019920" y="1530350"/>
              <a:ext cx="107830" cy="304800"/>
              <a:chOff x="2362200" y="685800"/>
              <a:chExt cx="4876800" cy="1830125"/>
            </a:xfrm>
          </p:grpSpPr>
          <p:sp>
            <p:nvSpPr>
              <p:cNvPr id="1157" name="Freeform 4"/>
              <p:cNvSpPr/>
              <p:nvPr/>
            </p:nvSpPr>
            <p:spPr>
              <a:xfrm>
                <a:off x="2353449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8" name="Freeform 5"/>
              <p:cNvSpPr/>
              <p:nvPr/>
            </p:nvSpPr>
            <p:spPr>
              <a:xfrm>
                <a:off x="3568118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9" name="Freeform 6"/>
              <p:cNvSpPr/>
              <p:nvPr/>
            </p:nvSpPr>
            <p:spPr>
              <a:xfrm>
                <a:off x="4782786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0" name="Freeform 7"/>
              <p:cNvSpPr/>
              <p:nvPr/>
            </p:nvSpPr>
            <p:spPr>
              <a:xfrm>
                <a:off x="5997455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674" name="Group 8"/>
            <p:cNvGrpSpPr>
              <a:grpSpLocks/>
            </p:cNvGrpSpPr>
            <p:nvPr/>
          </p:nvGrpSpPr>
          <p:grpSpPr bwMode="auto">
            <a:xfrm flipH="1">
              <a:off x="5931020" y="1565275"/>
              <a:ext cx="107830" cy="234950"/>
              <a:chOff x="2362200" y="685800"/>
              <a:chExt cx="4876800" cy="1830125"/>
            </a:xfrm>
          </p:grpSpPr>
          <p:sp>
            <p:nvSpPr>
              <p:cNvPr id="1153" name="Freeform 4"/>
              <p:cNvSpPr/>
              <p:nvPr/>
            </p:nvSpPr>
            <p:spPr>
              <a:xfrm>
                <a:off x="2356318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4" name="Freeform 5"/>
              <p:cNvSpPr/>
              <p:nvPr/>
            </p:nvSpPr>
            <p:spPr>
              <a:xfrm>
                <a:off x="3570987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5" name="Freeform 6"/>
              <p:cNvSpPr/>
              <p:nvPr/>
            </p:nvSpPr>
            <p:spPr>
              <a:xfrm>
                <a:off x="4785656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6" name="Freeform 7"/>
              <p:cNvSpPr/>
              <p:nvPr/>
            </p:nvSpPr>
            <p:spPr>
              <a:xfrm>
                <a:off x="6000325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679" name="Group 8"/>
            <p:cNvGrpSpPr>
              <a:grpSpLocks/>
            </p:cNvGrpSpPr>
            <p:nvPr/>
          </p:nvGrpSpPr>
          <p:grpSpPr bwMode="auto">
            <a:xfrm flipH="1">
              <a:off x="6197720" y="1530350"/>
              <a:ext cx="107830" cy="304800"/>
              <a:chOff x="2362200" y="685800"/>
              <a:chExt cx="4876800" cy="1830125"/>
            </a:xfrm>
          </p:grpSpPr>
          <p:sp>
            <p:nvSpPr>
              <p:cNvPr id="1149" name="Freeform 4"/>
              <p:cNvSpPr/>
              <p:nvPr/>
            </p:nvSpPr>
            <p:spPr>
              <a:xfrm>
                <a:off x="2347614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0" name="Freeform 5"/>
              <p:cNvSpPr/>
              <p:nvPr/>
            </p:nvSpPr>
            <p:spPr>
              <a:xfrm>
                <a:off x="3562283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1" name="Freeform 6"/>
              <p:cNvSpPr/>
              <p:nvPr/>
            </p:nvSpPr>
            <p:spPr>
              <a:xfrm>
                <a:off x="4776952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2" name="Freeform 7"/>
              <p:cNvSpPr/>
              <p:nvPr/>
            </p:nvSpPr>
            <p:spPr>
              <a:xfrm>
                <a:off x="5991621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684" name="Group 8"/>
            <p:cNvGrpSpPr>
              <a:grpSpLocks/>
            </p:cNvGrpSpPr>
            <p:nvPr/>
          </p:nvGrpSpPr>
          <p:grpSpPr bwMode="auto">
            <a:xfrm flipH="1">
              <a:off x="6108820" y="1565275"/>
              <a:ext cx="107830" cy="234950"/>
              <a:chOff x="2362200" y="685800"/>
              <a:chExt cx="4876800" cy="1830125"/>
            </a:xfrm>
          </p:grpSpPr>
          <p:sp>
            <p:nvSpPr>
              <p:cNvPr id="1145" name="Freeform 4"/>
              <p:cNvSpPr/>
              <p:nvPr/>
            </p:nvSpPr>
            <p:spPr>
              <a:xfrm>
                <a:off x="2350484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6" name="Freeform 5"/>
              <p:cNvSpPr/>
              <p:nvPr/>
            </p:nvSpPr>
            <p:spPr>
              <a:xfrm>
                <a:off x="3565153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" name="Freeform 6"/>
              <p:cNvSpPr/>
              <p:nvPr/>
            </p:nvSpPr>
            <p:spPr>
              <a:xfrm>
                <a:off x="4779822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" name="Freeform 7"/>
              <p:cNvSpPr/>
              <p:nvPr/>
            </p:nvSpPr>
            <p:spPr>
              <a:xfrm>
                <a:off x="5994490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689" name="Group 8"/>
            <p:cNvGrpSpPr>
              <a:grpSpLocks/>
            </p:cNvGrpSpPr>
            <p:nvPr/>
          </p:nvGrpSpPr>
          <p:grpSpPr bwMode="auto">
            <a:xfrm flipH="1">
              <a:off x="6375520" y="1530350"/>
              <a:ext cx="107830" cy="304800"/>
              <a:chOff x="2362200" y="685800"/>
              <a:chExt cx="4876800" cy="1830125"/>
            </a:xfrm>
          </p:grpSpPr>
          <p:sp>
            <p:nvSpPr>
              <p:cNvPr id="1141" name="Freeform 4"/>
              <p:cNvSpPr/>
              <p:nvPr/>
            </p:nvSpPr>
            <p:spPr>
              <a:xfrm>
                <a:off x="2341732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" name="Freeform 5"/>
              <p:cNvSpPr/>
              <p:nvPr/>
            </p:nvSpPr>
            <p:spPr>
              <a:xfrm>
                <a:off x="3556401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" name="Freeform 6"/>
              <p:cNvSpPr/>
              <p:nvPr/>
            </p:nvSpPr>
            <p:spPr>
              <a:xfrm>
                <a:off x="4771070" y="685800"/>
                <a:ext cx="1290562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" name="Freeform 7"/>
              <p:cNvSpPr/>
              <p:nvPr/>
            </p:nvSpPr>
            <p:spPr>
              <a:xfrm>
                <a:off x="6061632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694" name="Group 8"/>
            <p:cNvGrpSpPr>
              <a:grpSpLocks/>
            </p:cNvGrpSpPr>
            <p:nvPr/>
          </p:nvGrpSpPr>
          <p:grpSpPr bwMode="auto">
            <a:xfrm flipH="1">
              <a:off x="6286620" y="1565275"/>
              <a:ext cx="107830" cy="234950"/>
              <a:chOff x="2362200" y="685800"/>
              <a:chExt cx="4876800" cy="1830125"/>
            </a:xfrm>
          </p:grpSpPr>
          <p:sp>
            <p:nvSpPr>
              <p:cNvPr id="1137" name="Freeform 4"/>
              <p:cNvSpPr/>
              <p:nvPr/>
            </p:nvSpPr>
            <p:spPr>
              <a:xfrm>
                <a:off x="2344649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" name="Freeform 5"/>
              <p:cNvSpPr/>
              <p:nvPr/>
            </p:nvSpPr>
            <p:spPr>
              <a:xfrm>
                <a:off x="3559318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9" name="Freeform 6"/>
              <p:cNvSpPr/>
              <p:nvPr/>
            </p:nvSpPr>
            <p:spPr>
              <a:xfrm>
                <a:off x="4773987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" name="Freeform 7"/>
              <p:cNvSpPr/>
              <p:nvPr/>
            </p:nvSpPr>
            <p:spPr>
              <a:xfrm>
                <a:off x="5988656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699" name="Group 8"/>
            <p:cNvGrpSpPr>
              <a:grpSpLocks/>
            </p:cNvGrpSpPr>
            <p:nvPr/>
          </p:nvGrpSpPr>
          <p:grpSpPr bwMode="auto">
            <a:xfrm flipH="1">
              <a:off x="6553320" y="1530350"/>
              <a:ext cx="107830" cy="304800"/>
              <a:chOff x="2362200" y="685800"/>
              <a:chExt cx="4876800" cy="1830125"/>
            </a:xfrm>
          </p:grpSpPr>
          <p:sp>
            <p:nvSpPr>
              <p:cNvPr id="1133" name="Freeform 4"/>
              <p:cNvSpPr/>
              <p:nvPr/>
            </p:nvSpPr>
            <p:spPr>
              <a:xfrm>
                <a:off x="2335898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" name="Freeform 5"/>
              <p:cNvSpPr/>
              <p:nvPr/>
            </p:nvSpPr>
            <p:spPr>
              <a:xfrm>
                <a:off x="3550567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" name="Freeform 6"/>
              <p:cNvSpPr/>
              <p:nvPr/>
            </p:nvSpPr>
            <p:spPr>
              <a:xfrm>
                <a:off x="4765236" y="685800"/>
                <a:ext cx="1290562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" name="Freeform 7"/>
              <p:cNvSpPr/>
              <p:nvPr/>
            </p:nvSpPr>
            <p:spPr>
              <a:xfrm>
                <a:off x="6055798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704" name="Group 8"/>
            <p:cNvGrpSpPr>
              <a:grpSpLocks/>
            </p:cNvGrpSpPr>
            <p:nvPr/>
          </p:nvGrpSpPr>
          <p:grpSpPr bwMode="auto">
            <a:xfrm flipH="1">
              <a:off x="6464420" y="1565275"/>
              <a:ext cx="107830" cy="234950"/>
              <a:chOff x="2362200" y="685800"/>
              <a:chExt cx="4876800" cy="1830125"/>
            </a:xfrm>
          </p:grpSpPr>
          <p:sp>
            <p:nvSpPr>
              <p:cNvPr id="1129" name="Freeform 4"/>
              <p:cNvSpPr/>
              <p:nvPr/>
            </p:nvSpPr>
            <p:spPr>
              <a:xfrm>
                <a:off x="2338815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" name="Freeform 5"/>
              <p:cNvSpPr/>
              <p:nvPr/>
            </p:nvSpPr>
            <p:spPr>
              <a:xfrm>
                <a:off x="3553484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" name="Freeform 6"/>
              <p:cNvSpPr/>
              <p:nvPr/>
            </p:nvSpPr>
            <p:spPr>
              <a:xfrm>
                <a:off x="4768153" y="685800"/>
                <a:ext cx="1290610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" name="Freeform 7"/>
              <p:cNvSpPr/>
              <p:nvPr/>
            </p:nvSpPr>
            <p:spPr>
              <a:xfrm>
                <a:off x="6058763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709" name="Group 8"/>
            <p:cNvGrpSpPr>
              <a:grpSpLocks/>
            </p:cNvGrpSpPr>
            <p:nvPr/>
          </p:nvGrpSpPr>
          <p:grpSpPr bwMode="auto">
            <a:xfrm flipH="1">
              <a:off x="6731120" y="1530350"/>
              <a:ext cx="107830" cy="304800"/>
              <a:chOff x="2362200" y="685800"/>
              <a:chExt cx="4876800" cy="1830125"/>
            </a:xfrm>
          </p:grpSpPr>
          <p:sp>
            <p:nvSpPr>
              <p:cNvPr id="1125" name="Freeform 4"/>
              <p:cNvSpPr/>
              <p:nvPr/>
            </p:nvSpPr>
            <p:spPr>
              <a:xfrm>
                <a:off x="2330064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" name="Freeform 5"/>
              <p:cNvSpPr/>
              <p:nvPr/>
            </p:nvSpPr>
            <p:spPr>
              <a:xfrm>
                <a:off x="3544733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" name="Freeform 6"/>
              <p:cNvSpPr/>
              <p:nvPr/>
            </p:nvSpPr>
            <p:spPr>
              <a:xfrm>
                <a:off x="4759402" y="685800"/>
                <a:ext cx="1290562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" name="Freeform 7"/>
              <p:cNvSpPr/>
              <p:nvPr/>
            </p:nvSpPr>
            <p:spPr>
              <a:xfrm>
                <a:off x="6049963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714" name="Group 8"/>
            <p:cNvGrpSpPr>
              <a:grpSpLocks/>
            </p:cNvGrpSpPr>
            <p:nvPr/>
          </p:nvGrpSpPr>
          <p:grpSpPr bwMode="auto">
            <a:xfrm flipH="1">
              <a:off x="6642220" y="1565275"/>
              <a:ext cx="107830" cy="234950"/>
              <a:chOff x="2362200" y="685800"/>
              <a:chExt cx="4876800" cy="1830125"/>
            </a:xfrm>
          </p:grpSpPr>
          <p:sp>
            <p:nvSpPr>
              <p:cNvPr id="1121" name="Freeform 4"/>
              <p:cNvSpPr/>
              <p:nvPr/>
            </p:nvSpPr>
            <p:spPr>
              <a:xfrm>
                <a:off x="2332981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Freeform 5"/>
              <p:cNvSpPr/>
              <p:nvPr/>
            </p:nvSpPr>
            <p:spPr>
              <a:xfrm>
                <a:off x="3547650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3" name="Freeform 6"/>
              <p:cNvSpPr/>
              <p:nvPr/>
            </p:nvSpPr>
            <p:spPr>
              <a:xfrm>
                <a:off x="4762319" y="685800"/>
                <a:ext cx="1290610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4" name="Freeform 7"/>
              <p:cNvSpPr/>
              <p:nvPr/>
            </p:nvSpPr>
            <p:spPr>
              <a:xfrm>
                <a:off x="6052928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719" name="Group 8"/>
            <p:cNvGrpSpPr>
              <a:grpSpLocks/>
            </p:cNvGrpSpPr>
            <p:nvPr/>
          </p:nvGrpSpPr>
          <p:grpSpPr bwMode="auto">
            <a:xfrm flipH="1">
              <a:off x="6908920" y="1530350"/>
              <a:ext cx="107830" cy="304800"/>
              <a:chOff x="2362200" y="685800"/>
              <a:chExt cx="4876800" cy="1830125"/>
            </a:xfrm>
          </p:grpSpPr>
          <p:sp>
            <p:nvSpPr>
              <p:cNvPr id="1117" name="Freeform 4"/>
              <p:cNvSpPr/>
              <p:nvPr/>
            </p:nvSpPr>
            <p:spPr>
              <a:xfrm>
                <a:off x="1868729" y="685800"/>
                <a:ext cx="1670170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8" name="Freeform 5"/>
              <p:cNvSpPr/>
              <p:nvPr/>
            </p:nvSpPr>
            <p:spPr>
              <a:xfrm>
                <a:off x="3538899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9" name="Freeform 6"/>
              <p:cNvSpPr/>
              <p:nvPr/>
            </p:nvSpPr>
            <p:spPr>
              <a:xfrm>
                <a:off x="4753567" y="685800"/>
                <a:ext cx="1290562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0" name="Freeform 7"/>
              <p:cNvSpPr/>
              <p:nvPr/>
            </p:nvSpPr>
            <p:spPr>
              <a:xfrm>
                <a:off x="6044129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724" name="Group 8"/>
            <p:cNvGrpSpPr>
              <a:grpSpLocks/>
            </p:cNvGrpSpPr>
            <p:nvPr/>
          </p:nvGrpSpPr>
          <p:grpSpPr bwMode="auto">
            <a:xfrm flipH="1">
              <a:off x="6820020" y="1565275"/>
              <a:ext cx="107830" cy="234950"/>
              <a:chOff x="2362200" y="685800"/>
              <a:chExt cx="4876800" cy="1830125"/>
            </a:xfrm>
          </p:grpSpPr>
          <p:sp>
            <p:nvSpPr>
              <p:cNvPr id="1113" name="Freeform 4"/>
              <p:cNvSpPr/>
              <p:nvPr/>
            </p:nvSpPr>
            <p:spPr>
              <a:xfrm>
                <a:off x="2327147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4" name="Freeform 5"/>
              <p:cNvSpPr/>
              <p:nvPr/>
            </p:nvSpPr>
            <p:spPr>
              <a:xfrm>
                <a:off x="3541816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5" name="Freeform 6"/>
              <p:cNvSpPr/>
              <p:nvPr/>
            </p:nvSpPr>
            <p:spPr>
              <a:xfrm>
                <a:off x="4756485" y="685800"/>
                <a:ext cx="1290610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6" name="Freeform 7"/>
              <p:cNvSpPr/>
              <p:nvPr/>
            </p:nvSpPr>
            <p:spPr>
              <a:xfrm>
                <a:off x="6047094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729" name="Group 8"/>
            <p:cNvGrpSpPr>
              <a:grpSpLocks/>
            </p:cNvGrpSpPr>
            <p:nvPr/>
          </p:nvGrpSpPr>
          <p:grpSpPr bwMode="auto">
            <a:xfrm flipH="1">
              <a:off x="6997820" y="1565275"/>
              <a:ext cx="107830" cy="234950"/>
              <a:chOff x="2362200" y="685800"/>
              <a:chExt cx="4876800" cy="1830125"/>
            </a:xfrm>
          </p:grpSpPr>
          <p:sp>
            <p:nvSpPr>
              <p:cNvPr id="1109" name="Freeform 4"/>
              <p:cNvSpPr/>
              <p:nvPr/>
            </p:nvSpPr>
            <p:spPr>
              <a:xfrm>
                <a:off x="2397205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Freeform 5"/>
              <p:cNvSpPr/>
              <p:nvPr/>
            </p:nvSpPr>
            <p:spPr>
              <a:xfrm>
                <a:off x="3611874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1" name="Freeform 6"/>
              <p:cNvSpPr/>
              <p:nvPr/>
            </p:nvSpPr>
            <p:spPr>
              <a:xfrm>
                <a:off x="4826543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2" name="Freeform 7"/>
              <p:cNvSpPr/>
              <p:nvPr/>
            </p:nvSpPr>
            <p:spPr>
              <a:xfrm>
                <a:off x="6041212" y="685800"/>
                <a:ext cx="1214669" cy="1830125"/>
              </a:xfrm>
              <a:custGeom>
                <a:avLst/>
                <a:gdLst>
                  <a:gd name="connsiteX0" fmla="*/ 0 w 7323152"/>
                  <a:gd name="connsiteY0" fmla="*/ 923676 h 1830125"/>
                  <a:gd name="connsiteX1" fmla="*/ 922352 w 7323152"/>
                  <a:gd name="connsiteY1" fmla="*/ 1325 h 1830125"/>
                  <a:gd name="connsiteX2" fmla="*/ 1836752 w 7323152"/>
                  <a:gd name="connsiteY2" fmla="*/ 915725 h 1830125"/>
                  <a:gd name="connsiteX3" fmla="*/ 2751152 w 7323152"/>
                  <a:gd name="connsiteY3" fmla="*/ 1830125 h 1830125"/>
                  <a:gd name="connsiteX4" fmla="*/ 3665552 w 7323152"/>
                  <a:gd name="connsiteY4" fmla="*/ 915725 h 1830125"/>
                  <a:gd name="connsiteX5" fmla="*/ 4579952 w 7323152"/>
                  <a:gd name="connsiteY5" fmla="*/ 1325 h 1830125"/>
                  <a:gd name="connsiteX6" fmla="*/ 5494352 w 7323152"/>
                  <a:gd name="connsiteY6" fmla="*/ 915725 h 1830125"/>
                  <a:gd name="connsiteX7" fmla="*/ 6408752 w 7323152"/>
                  <a:gd name="connsiteY7" fmla="*/ 1830125 h 1830125"/>
                  <a:gd name="connsiteX8" fmla="*/ 7323152 w 7323152"/>
                  <a:gd name="connsiteY8" fmla="*/ 915725 h 18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152" h="1830125">
                    <a:moveTo>
                      <a:pt x="0" y="923676"/>
                    </a:moveTo>
                    <a:cubicBezTo>
                      <a:pt x="308113" y="463163"/>
                      <a:pt x="616227" y="2650"/>
                      <a:pt x="922352" y="1325"/>
                    </a:cubicBezTo>
                    <a:cubicBezTo>
                      <a:pt x="1228477" y="0"/>
                      <a:pt x="1836752" y="915725"/>
                      <a:pt x="1836752" y="915725"/>
                    </a:cubicBezTo>
                    <a:cubicBezTo>
                      <a:pt x="2141552" y="1220525"/>
                      <a:pt x="2446352" y="1830125"/>
                      <a:pt x="2751152" y="1830125"/>
                    </a:cubicBezTo>
                    <a:cubicBezTo>
                      <a:pt x="3055952" y="1830125"/>
                      <a:pt x="3665552" y="915725"/>
                      <a:pt x="3665552" y="915725"/>
                    </a:cubicBezTo>
                    <a:cubicBezTo>
                      <a:pt x="3970352" y="610925"/>
                      <a:pt x="4275152" y="1325"/>
                      <a:pt x="4579952" y="1325"/>
                    </a:cubicBezTo>
                    <a:cubicBezTo>
                      <a:pt x="4884752" y="1325"/>
                      <a:pt x="5494352" y="915725"/>
                      <a:pt x="5494352" y="915725"/>
                    </a:cubicBezTo>
                    <a:cubicBezTo>
                      <a:pt x="5799152" y="1220525"/>
                      <a:pt x="6103952" y="1830125"/>
                      <a:pt x="6408752" y="1830125"/>
                    </a:cubicBezTo>
                    <a:cubicBezTo>
                      <a:pt x="6713552" y="1830125"/>
                      <a:pt x="7186655" y="1065475"/>
                      <a:pt x="7323152" y="9157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734" name="Group 274"/>
            <p:cNvGrpSpPr>
              <a:grpSpLocks/>
            </p:cNvGrpSpPr>
            <p:nvPr/>
          </p:nvGrpSpPr>
          <p:grpSpPr bwMode="auto">
            <a:xfrm>
              <a:off x="7096125" y="1517650"/>
              <a:ext cx="826698" cy="304799"/>
              <a:chOff x="914400" y="685800"/>
              <a:chExt cx="6705600" cy="1830125"/>
            </a:xfrm>
          </p:grpSpPr>
          <p:grpSp>
            <p:nvGrpSpPr>
              <p:cNvPr id="444735" name="Group 26"/>
              <p:cNvGrpSpPr>
                <a:grpSpLocks/>
              </p:cNvGrpSpPr>
              <p:nvPr/>
            </p:nvGrpSpPr>
            <p:grpSpPr bwMode="auto">
              <a:xfrm>
                <a:off x="9144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44736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73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105" name="Freeform 4"/>
                    <p:cNvSpPr/>
                    <p:nvPr/>
                  </p:nvSpPr>
                  <p:spPr>
                    <a:xfrm>
                      <a:off x="2888997" y="685800"/>
                      <a:ext cx="7921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6" name="Freeform 5"/>
                    <p:cNvSpPr/>
                    <p:nvPr/>
                  </p:nvSpPr>
                  <p:spPr>
                    <a:xfrm>
                      <a:off x="3681163" y="685800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7" name="Freeform 6"/>
                    <p:cNvSpPr/>
                    <p:nvPr/>
                  </p:nvSpPr>
                  <p:spPr>
                    <a:xfrm>
                      <a:off x="4869387" y="685800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8" name="Freeform 7"/>
                    <p:cNvSpPr/>
                    <p:nvPr/>
                  </p:nvSpPr>
                  <p:spPr>
                    <a:xfrm>
                      <a:off x="6057662" y="685800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74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101" name="Freeform 1100"/>
                    <p:cNvSpPr/>
                    <p:nvPr/>
                  </p:nvSpPr>
                  <p:spPr>
                    <a:xfrm>
                      <a:off x="2379066" y="685800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2" name="Freeform 1101"/>
                    <p:cNvSpPr/>
                    <p:nvPr/>
                  </p:nvSpPr>
                  <p:spPr>
                    <a:xfrm>
                      <a:off x="3646532" y="685800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3" name="Freeform 1102"/>
                    <p:cNvSpPr/>
                    <p:nvPr/>
                  </p:nvSpPr>
                  <p:spPr>
                    <a:xfrm>
                      <a:off x="4834757" y="685800"/>
                      <a:ext cx="17427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4" name="Freeform 1103"/>
                    <p:cNvSpPr/>
                    <p:nvPr/>
                  </p:nvSpPr>
                  <p:spPr>
                    <a:xfrm>
                      <a:off x="6577522" y="685800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4747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74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095" name="Freeform 1094"/>
                    <p:cNvSpPr/>
                    <p:nvPr/>
                  </p:nvSpPr>
                  <p:spPr>
                    <a:xfrm>
                      <a:off x="2641442" y="685800"/>
                      <a:ext cx="950600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6" name="Freeform 1095"/>
                    <p:cNvSpPr/>
                    <p:nvPr/>
                  </p:nvSpPr>
                  <p:spPr>
                    <a:xfrm>
                      <a:off x="3592041" y="685800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7" name="Freeform 1096"/>
                    <p:cNvSpPr/>
                    <p:nvPr/>
                  </p:nvSpPr>
                  <p:spPr>
                    <a:xfrm>
                      <a:off x="4859507" y="685800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8" name="Freeform 1097"/>
                    <p:cNvSpPr/>
                    <p:nvPr/>
                  </p:nvSpPr>
                  <p:spPr>
                    <a:xfrm>
                      <a:off x="6047732" y="685800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75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091" name="Freeform 1090"/>
                    <p:cNvSpPr/>
                    <p:nvPr/>
                  </p:nvSpPr>
                  <p:spPr>
                    <a:xfrm>
                      <a:off x="2369136" y="685800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2" name="Freeform 1091"/>
                    <p:cNvSpPr/>
                    <p:nvPr/>
                  </p:nvSpPr>
                  <p:spPr>
                    <a:xfrm>
                      <a:off x="3636602" y="685800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3" name="Freeform 1092"/>
                    <p:cNvSpPr/>
                    <p:nvPr/>
                  </p:nvSpPr>
                  <p:spPr>
                    <a:xfrm>
                      <a:off x="4824876" y="685800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4" name="Freeform 1093"/>
                    <p:cNvSpPr/>
                    <p:nvPr/>
                  </p:nvSpPr>
                  <p:spPr>
                    <a:xfrm>
                      <a:off x="6092342" y="685800"/>
                      <a:ext cx="16635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44758" name="Group 27"/>
              <p:cNvGrpSpPr>
                <a:grpSpLocks/>
              </p:cNvGrpSpPr>
              <p:nvPr/>
            </p:nvGrpSpPr>
            <p:grpSpPr bwMode="auto">
              <a:xfrm>
                <a:off x="4267200" y="685800"/>
                <a:ext cx="3352800" cy="1830125"/>
                <a:chOff x="914400" y="685800"/>
                <a:chExt cx="3352800" cy="1830125"/>
              </a:xfrm>
            </p:grpSpPr>
            <p:grpSp>
              <p:nvGrpSpPr>
                <p:cNvPr id="444759" name="Group 14"/>
                <p:cNvGrpSpPr>
                  <a:grpSpLocks/>
                </p:cNvGrpSpPr>
                <p:nvPr/>
              </p:nvGrpSpPr>
              <p:grpSpPr bwMode="auto">
                <a:xfrm>
                  <a:off x="9144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76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083" name="Freeform 4"/>
                    <p:cNvSpPr/>
                    <p:nvPr/>
                  </p:nvSpPr>
                  <p:spPr>
                    <a:xfrm>
                      <a:off x="2393887" y="685800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84" name="Freeform 5"/>
                    <p:cNvSpPr/>
                    <p:nvPr/>
                  </p:nvSpPr>
                  <p:spPr>
                    <a:xfrm>
                      <a:off x="3582111" y="685800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85" name="Freeform 6"/>
                    <p:cNvSpPr/>
                    <p:nvPr/>
                  </p:nvSpPr>
                  <p:spPr>
                    <a:xfrm>
                      <a:off x="4849577" y="685800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86" name="Freeform 7"/>
                    <p:cNvSpPr/>
                    <p:nvPr/>
                  </p:nvSpPr>
                  <p:spPr>
                    <a:xfrm>
                      <a:off x="6037851" y="685800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76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079" name="Freeform 1078"/>
                    <p:cNvSpPr/>
                    <p:nvPr/>
                  </p:nvSpPr>
                  <p:spPr>
                    <a:xfrm>
                      <a:off x="2359256" y="685800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80" name="Freeform 1079"/>
                    <p:cNvSpPr/>
                    <p:nvPr/>
                  </p:nvSpPr>
                  <p:spPr>
                    <a:xfrm>
                      <a:off x="3626722" y="685800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81" name="Freeform 1080"/>
                    <p:cNvSpPr/>
                    <p:nvPr/>
                  </p:nvSpPr>
                  <p:spPr>
                    <a:xfrm>
                      <a:off x="4814946" y="685800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82" name="Freeform 1081"/>
                    <p:cNvSpPr/>
                    <p:nvPr/>
                  </p:nvSpPr>
                  <p:spPr>
                    <a:xfrm>
                      <a:off x="6082412" y="685800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4770" name="Group 15"/>
                <p:cNvGrpSpPr>
                  <a:grpSpLocks/>
                </p:cNvGrpSpPr>
                <p:nvPr/>
              </p:nvGrpSpPr>
              <p:grpSpPr bwMode="auto">
                <a:xfrm>
                  <a:off x="2590800" y="685800"/>
                  <a:ext cx="1676400" cy="1830125"/>
                  <a:chOff x="-152400" y="762000"/>
                  <a:chExt cx="9753600" cy="1830125"/>
                </a:xfrm>
              </p:grpSpPr>
              <p:grpSp>
                <p:nvGrpSpPr>
                  <p:cNvPr id="44477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724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073" name="Freeform 1072"/>
                    <p:cNvSpPr/>
                    <p:nvPr/>
                  </p:nvSpPr>
                  <p:spPr>
                    <a:xfrm>
                      <a:off x="2383957" y="685800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4" name="Freeform 1073"/>
                    <p:cNvSpPr/>
                    <p:nvPr/>
                  </p:nvSpPr>
                  <p:spPr>
                    <a:xfrm>
                      <a:off x="3572231" y="685800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5" name="Freeform 1074"/>
                    <p:cNvSpPr/>
                    <p:nvPr/>
                  </p:nvSpPr>
                  <p:spPr>
                    <a:xfrm>
                      <a:off x="4839697" y="685800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6" name="Freeform 1075"/>
                    <p:cNvSpPr/>
                    <p:nvPr/>
                  </p:nvSpPr>
                  <p:spPr>
                    <a:xfrm>
                      <a:off x="6027921" y="685800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4477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52400" y="762000"/>
                    <a:ext cx="4876800" cy="1830125"/>
                    <a:chOff x="2362200" y="685800"/>
                    <a:chExt cx="4876800" cy="1830125"/>
                  </a:xfrm>
                </p:grpSpPr>
                <p:sp>
                  <p:nvSpPr>
                    <p:cNvPr id="1069" name="Freeform 1068"/>
                    <p:cNvSpPr/>
                    <p:nvPr/>
                  </p:nvSpPr>
                  <p:spPr>
                    <a:xfrm>
                      <a:off x="2349326" y="685800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0" name="Freeform 1069"/>
                    <p:cNvSpPr/>
                    <p:nvPr/>
                  </p:nvSpPr>
                  <p:spPr>
                    <a:xfrm>
                      <a:off x="3616792" y="685800"/>
                      <a:ext cx="118827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1" name="Freeform 1070"/>
                    <p:cNvSpPr/>
                    <p:nvPr/>
                  </p:nvSpPr>
                  <p:spPr>
                    <a:xfrm>
                      <a:off x="4805066" y="685800"/>
                      <a:ext cx="1267466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2" name="Freeform 1071"/>
                    <p:cNvSpPr/>
                    <p:nvPr/>
                  </p:nvSpPr>
                  <p:spPr>
                    <a:xfrm>
                      <a:off x="6072532" y="685800"/>
                      <a:ext cx="1188224" cy="1830131"/>
                    </a:xfrm>
                    <a:custGeom>
                      <a:avLst/>
                      <a:gdLst>
                        <a:gd name="connsiteX0" fmla="*/ 0 w 7323152"/>
                        <a:gd name="connsiteY0" fmla="*/ 923676 h 1830125"/>
                        <a:gd name="connsiteX1" fmla="*/ 922352 w 7323152"/>
                        <a:gd name="connsiteY1" fmla="*/ 1325 h 1830125"/>
                        <a:gd name="connsiteX2" fmla="*/ 1836752 w 7323152"/>
                        <a:gd name="connsiteY2" fmla="*/ 915725 h 1830125"/>
                        <a:gd name="connsiteX3" fmla="*/ 2751152 w 7323152"/>
                        <a:gd name="connsiteY3" fmla="*/ 1830125 h 1830125"/>
                        <a:gd name="connsiteX4" fmla="*/ 3665552 w 7323152"/>
                        <a:gd name="connsiteY4" fmla="*/ 915725 h 1830125"/>
                        <a:gd name="connsiteX5" fmla="*/ 4579952 w 7323152"/>
                        <a:gd name="connsiteY5" fmla="*/ 1325 h 1830125"/>
                        <a:gd name="connsiteX6" fmla="*/ 5494352 w 7323152"/>
                        <a:gd name="connsiteY6" fmla="*/ 915725 h 1830125"/>
                        <a:gd name="connsiteX7" fmla="*/ 6408752 w 7323152"/>
                        <a:gd name="connsiteY7" fmla="*/ 1830125 h 1830125"/>
                        <a:gd name="connsiteX8" fmla="*/ 7323152 w 7323152"/>
                        <a:gd name="connsiteY8" fmla="*/ 915725 h 183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23152" h="1830125">
                          <a:moveTo>
                            <a:pt x="0" y="923676"/>
                          </a:moveTo>
                          <a:cubicBezTo>
                            <a:pt x="308113" y="463163"/>
                            <a:pt x="616227" y="2650"/>
                            <a:pt x="922352" y="1325"/>
                          </a:cubicBezTo>
                          <a:cubicBezTo>
                            <a:pt x="1228477" y="0"/>
                            <a:pt x="1836752" y="915725"/>
                            <a:pt x="1836752" y="915725"/>
                          </a:cubicBezTo>
                          <a:cubicBezTo>
                            <a:pt x="2141552" y="1220525"/>
                            <a:pt x="2446352" y="1830125"/>
                            <a:pt x="2751152" y="1830125"/>
                          </a:cubicBezTo>
                          <a:cubicBezTo>
                            <a:pt x="3055952" y="1830125"/>
                            <a:pt x="3665552" y="915725"/>
                            <a:pt x="3665552" y="915725"/>
                          </a:cubicBezTo>
                          <a:cubicBezTo>
                            <a:pt x="3970352" y="610925"/>
                            <a:pt x="4275152" y="1325"/>
                            <a:pt x="4579952" y="1325"/>
                          </a:cubicBezTo>
                          <a:cubicBezTo>
                            <a:pt x="4884752" y="1325"/>
                            <a:pt x="5494352" y="915725"/>
                            <a:pt x="5494352" y="915725"/>
                          </a:cubicBezTo>
                          <a:cubicBezTo>
                            <a:pt x="5799152" y="1220525"/>
                            <a:pt x="6103952" y="1830125"/>
                            <a:pt x="6408752" y="1830125"/>
                          </a:cubicBezTo>
                          <a:cubicBezTo>
                            <a:pt x="6713552" y="1830125"/>
                            <a:pt x="7186655" y="1065475"/>
                            <a:pt x="7323152" y="915725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44785" name="TextBox 1382"/>
          <p:cNvSpPr txBox="1">
            <a:spLocks noChangeArrowheads="1"/>
          </p:cNvSpPr>
          <p:nvPr/>
        </p:nvSpPr>
        <p:spPr bwMode="auto">
          <a:xfrm>
            <a:off x="2356341" y="4296359"/>
            <a:ext cx="851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Reader</a:t>
            </a:r>
          </a:p>
          <a:p>
            <a:pPr algn="ctr"/>
            <a:r>
              <a:rPr lang="en-US" sz="1400">
                <a:solidFill>
                  <a:srgbClr val="000000"/>
                </a:solidFill>
              </a:rPr>
              <a:t>Request</a:t>
            </a:r>
          </a:p>
        </p:txBody>
      </p:sp>
      <p:sp>
        <p:nvSpPr>
          <p:cNvPr id="444786" name="TextBox 1383"/>
          <p:cNvSpPr txBox="1">
            <a:spLocks noChangeArrowheads="1"/>
          </p:cNvSpPr>
          <p:nvPr/>
        </p:nvSpPr>
        <p:spPr bwMode="auto">
          <a:xfrm>
            <a:off x="5777626" y="4248732"/>
            <a:ext cx="990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Tag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377" name="Text Box 371"/>
          <p:cNvSpPr txBox="1">
            <a:spLocks noChangeArrowheads="1"/>
          </p:cNvSpPr>
          <p:nvPr/>
        </p:nvSpPr>
        <p:spPr bwMode="auto">
          <a:xfrm>
            <a:off x="230773" y="3141811"/>
            <a:ext cx="1189749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NFC 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Reader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8" name="Text Box 371"/>
          <p:cNvSpPr txBox="1">
            <a:spLocks noChangeArrowheads="1"/>
          </p:cNvSpPr>
          <p:nvPr/>
        </p:nvSpPr>
        <p:spPr bwMode="auto">
          <a:xfrm>
            <a:off x="7450249" y="3092193"/>
            <a:ext cx="1634678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NFC 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Dynamic Tag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4791" name="TextBox 378"/>
          <p:cNvSpPr txBox="1">
            <a:spLocks noChangeArrowheads="1"/>
          </p:cNvSpPr>
          <p:nvPr/>
        </p:nvSpPr>
        <p:spPr bwMode="auto">
          <a:xfrm>
            <a:off x="3424243" y="3221039"/>
            <a:ext cx="15054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RF Signal shape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13" y="3677506"/>
            <a:ext cx="88366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" name="Picture 37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38" y="3568592"/>
            <a:ext cx="1206089" cy="997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2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On-screen Show (4:3)</PresentationFormat>
  <Paragraphs>168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2_FinalPowerpoint</vt:lpstr>
      <vt:lpstr>Operating Mode 1 – Peer-Peer</vt:lpstr>
      <vt:lpstr>NFC Operating Modes</vt:lpstr>
      <vt:lpstr>NFC Operating Modes</vt:lpstr>
      <vt:lpstr>Operating Mode 2 – Reader/Writer</vt:lpstr>
      <vt:lpstr>NFC Operating Modes</vt:lpstr>
      <vt:lpstr>Operating Mode 3 – Card Emulation</vt:lpstr>
      <vt:lpstr>NFC Operating Modes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Mode 1 – Peer-Peer</dc:title>
  <dc:creator>Ralph Jacobi</dc:creator>
  <cp:lastModifiedBy>Ralph Jacobi</cp:lastModifiedBy>
  <cp:revision>1</cp:revision>
  <dcterms:created xsi:type="dcterms:W3CDTF">2017-01-11T20:01:39Z</dcterms:created>
  <dcterms:modified xsi:type="dcterms:W3CDTF">2017-01-11T20:02:12Z</dcterms:modified>
</cp:coreProperties>
</file>