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65DD8-97A3-4578-8580-20C10948B352}" type="datetimeFigureOut">
              <a:rPr lang="en-US" smtClean="0"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4F27C-1F02-42DC-A1F0-50D71FCABB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Quartus</a:t>
            </a:r>
            <a:r>
              <a:rPr lang="en-US" dirty="0" smtClean="0"/>
              <a:t>, click on File, then Convert Programming File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“Raw Binary File”.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on SOF DATA, then click on “Add File”.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the new .</a:t>
            </a:r>
            <a:r>
              <a:rPr lang="en-US" dirty="0" err="1" smtClean="0"/>
              <a:t>sof</a:t>
            </a:r>
            <a:r>
              <a:rPr lang="en-US" dirty="0" smtClean="0"/>
              <a:t> file created by </a:t>
            </a:r>
            <a:r>
              <a:rPr lang="en-US" dirty="0" err="1" smtClean="0"/>
              <a:t>Quartus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“Generate”.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err="1" smtClean="0"/>
              <a:t>rbf</a:t>
            </a:r>
            <a:r>
              <a:rPr lang="en-US" dirty="0" smtClean="0"/>
              <a:t> is now created and can be downloaded with HSDC Pro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HSDC Pro, click on Instrument Options, then select Download Firmware.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Navigate to the new .</a:t>
            </a:r>
            <a:r>
              <a:rPr lang="en-US" dirty="0" err="1" smtClean="0"/>
              <a:t>rbf</a:t>
            </a:r>
            <a:r>
              <a:rPr lang="en-US" dirty="0" smtClean="0"/>
              <a:t> file and select it.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HSDC Pro will now load the new file.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In Quartus, click on File, then Convert Programming File</vt:lpstr>
      <vt:lpstr>Select “Raw Binary File”.</vt:lpstr>
      <vt:lpstr>Click on SOF DATA, then click on “Add File”.</vt:lpstr>
      <vt:lpstr>Select the new .sof file created by Quartus</vt:lpstr>
      <vt:lpstr>Click on “Generate”.</vt:lpstr>
      <vt:lpstr>New rbf is now created and can be downloaded with HSDC Pro</vt:lpstr>
      <vt:lpstr>In HSDC Pro, click on Instrument Options, then select Download Firmware.</vt:lpstr>
      <vt:lpstr>Navigate to the new .rbf file and select it.</vt:lpstr>
      <vt:lpstr>HSDC Pro will now load the new file.</vt:lpstr>
    </vt:vector>
  </TitlesOfParts>
  <Company>Texas Instruments Incorporated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a0181823</dc:creator>
  <cp:lastModifiedBy>a0181823</cp:lastModifiedBy>
  <cp:revision>2</cp:revision>
  <dcterms:created xsi:type="dcterms:W3CDTF">2014-07-24T12:31:13Z</dcterms:created>
  <dcterms:modified xsi:type="dcterms:W3CDTF">2014-07-24T12:40:10Z</dcterms:modified>
</cp:coreProperties>
</file>