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5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6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9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6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7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9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7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8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2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F41A4-6213-4C97-9F80-0EF9C65CBA75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1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Click on “Overlay Unwrap Waveform”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05000"/>
            <a:ext cx="720067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>
            <a:off x="2590800" y="1125747"/>
            <a:ext cx="1880558" cy="192225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922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Click on “Overlay Unwrap Waveform”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Seton, Jim</dc:creator>
  <cp:lastModifiedBy>a0181823</cp:lastModifiedBy>
  <cp:revision>3</cp:revision>
  <dcterms:created xsi:type="dcterms:W3CDTF">2020-07-02T14:19:06Z</dcterms:created>
  <dcterms:modified xsi:type="dcterms:W3CDTF">2020-07-06T15:38:00Z</dcterms:modified>
</cp:coreProperties>
</file>