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1" r:id="rId3"/>
    <p:sldMasterId id="2147483653" r:id="rId4"/>
  </p:sldMasterIdLst>
  <p:notesMasterIdLst>
    <p:notesMasterId r:id="rId16"/>
  </p:notesMasterIdLst>
  <p:handoutMasterIdLst>
    <p:handoutMasterId r:id="rId17"/>
  </p:handoutMasterIdLst>
  <p:sldIdLst>
    <p:sldId id="256" r:id="rId5"/>
    <p:sldId id="266" r:id="rId6"/>
    <p:sldId id="274" r:id="rId7"/>
    <p:sldId id="277" r:id="rId8"/>
    <p:sldId id="276" r:id="rId9"/>
    <p:sldId id="267" r:id="rId10"/>
    <p:sldId id="278" r:id="rId11"/>
    <p:sldId id="280" r:id="rId12"/>
    <p:sldId id="279" r:id="rId13"/>
    <p:sldId id="285" r:id="rId14"/>
    <p:sldId id="268" r:id="rId15"/>
  </p:sldIdLst>
  <p:sldSz cx="9144000" cy="6858000" type="screen4x3"/>
  <p:notesSz cx="6935788"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AAAAA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53" autoAdjust="0"/>
    <p:restoredTop sz="94598" autoAdjust="0"/>
  </p:normalViewPr>
  <p:slideViewPr>
    <p:cSldViewPr>
      <p:cViewPr varScale="1">
        <p:scale>
          <a:sx n="133" d="100"/>
          <a:sy n="133" d="100"/>
        </p:scale>
        <p:origin x="-1404" y="-90"/>
      </p:cViewPr>
      <p:guideLst>
        <p:guide orient="horz" pos="432"/>
        <p:guide pos="216"/>
      </p:guideLst>
    </p:cSldViewPr>
  </p:slideViewPr>
  <p:notesTextViewPr>
    <p:cViewPr>
      <p:scale>
        <a:sx n="100" d="100"/>
        <a:sy n="100" d="100"/>
      </p:scale>
      <p:origin x="0" y="0"/>
    </p:cViewPr>
  </p:notesTextViewPr>
  <p:notesViewPr>
    <p:cSldViewPr>
      <p:cViewPr varScale="1">
        <p:scale>
          <a:sx n="60" d="100"/>
          <a:sy n="60" d="100"/>
        </p:scale>
        <p:origin x="-2532" y="-78"/>
      </p:cViewPr>
      <p:guideLst>
        <p:guide orient="horz" pos="2904"/>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22883" name="Rectangle 3"/>
          <p:cNvSpPr>
            <a:spLocks noGrp="1" noChangeArrowheads="1"/>
          </p:cNvSpPr>
          <p:nvPr>
            <p:ph type="dt" sz="quarter" idx="1"/>
          </p:nvPr>
        </p:nvSpPr>
        <p:spPr bwMode="auto">
          <a:xfrm>
            <a:off x="3929063" y="0"/>
            <a:ext cx="3005137"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22884" name="Rectangle 4"/>
          <p:cNvSpPr>
            <a:spLocks noGrp="1" noChangeArrowheads="1"/>
          </p:cNvSpPr>
          <p:nvPr>
            <p:ph type="ftr" sz="quarter" idx="2"/>
          </p:nvPr>
        </p:nvSpPr>
        <p:spPr bwMode="auto">
          <a:xfrm>
            <a:off x="0" y="8758238"/>
            <a:ext cx="3005138"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22885" name="Rectangle 5"/>
          <p:cNvSpPr>
            <a:spLocks noGrp="1" noChangeArrowheads="1"/>
          </p:cNvSpPr>
          <p:nvPr>
            <p:ph type="sldNum" sz="quarter" idx="3"/>
          </p:nvPr>
        </p:nvSpPr>
        <p:spPr bwMode="auto">
          <a:xfrm>
            <a:off x="3929063" y="8758238"/>
            <a:ext cx="300513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76AD839-DCB9-4C73-A33E-0247971B658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21859" name="Rectangle 3"/>
          <p:cNvSpPr>
            <a:spLocks noGrp="1" noChangeArrowheads="1"/>
          </p:cNvSpPr>
          <p:nvPr>
            <p:ph type="dt" idx="1"/>
          </p:nvPr>
        </p:nvSpPr>
        <p:spPr bwMode="auto">
          <a:xfrm>
            <a:off x="3929063" y="0"/>
            <a:ext cx="3005137"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62050" y="692150"/>
            <a:ext cx="4611688" cy="3457575"/>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693738" y="4379913"/>
            <a:ext cx="5548312" cy="414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8758238"/>
            <a:ext cx="3005138"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21863" name="Rectangle 7"/>
          <p:cNvSpPr>
            <a:spLocks noGrp="1" noChangeArrowheads="1"/>
          </p:cNvSpPr>
          <p:nvPr>
            <p:ph type="sldNum" sz="quarter" idx="5"/>
          </p:nvPr>
        </p:nvSpPr>
        <p:spPr bwMode="auto">
          <a:xfrm>
            <a:off x="3929063" y="8758238"/>
            <a:ext cx="300513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F615B2F-7B1D-406D-879E-18FC7BB40EF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4" name="Picture 27" descr="1c_revBlack_rgb_powerpoint"/>
          <p:cNvPicPr>
            <a:picLocks noChangeAspect="1" noChangeArrowheads="1"/>
          </p:cNvPicPr>
          <p:nvPr userDrawn="1"/>
        </p:nvPicPr>
        <p:blipFill>
          <a:blip r:embed="rId3" cstate="print"/>
          <a:srcRect/>
          <a:stretch>
            <a:fillRect/>
          </a:stretch>
        </p:blipFill>
        <p:spPr bwMode="auto">
          <a:xfrm>
            <a:off x="6638925" y="6427788"/>
            <a:ext cx="1119188" cy="261937"/>
          </a:xfrm>
          <a:prstGeom prst="rect">
            <a:avLst/>
          </a:prstGeom>
          <a:noFill/>
          <a:ln w="9525">
            <a:noFill/>
            <a:miter lim="800000"/>
            <a:headEnd/>
            <a:tailEnd/>
          </a:ln>
        </p:spPr>
      </p:pic>
      <p:sp>
        <p:nvSpPr>
          <p:cNvPr id="5" name="Rectangle 25"/>
          <p:cNvSpPr>
            <a:spLocks noChangeArrowheads="1"/>
          </p:cNvSpPr>
          <p:nvPr userDrawn="1"/>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sp>
        <p:nvSpPr>
          <p:cNvPr id="6" name="Rectangle 28"/>
          <p:cNvSpPr>
            <a:spLocks noChangeArrowheads="1"/>
          </p:cNvSpPr>
          <p:nvPr userDrawn="1"/>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pic>
        <p:nvPicPr>
          <p:cNvPr id="7" name="Picture 29" descr="ti_stk_2c_pos_rgb"/>
          <p:cNvPicPr>
            <a:picLocks noChangeAspect="1" noChangeArrowheads="1"/>
          </p:cNvPicPr>
          <p:nvPr userDrawn="1"/>
        </p:nvPicPr>
        <p:blipFill>
          <a:blip r:embed="rId4" cstate="print"/>
          <a:srcRect/>
          <a:stretch>
            <a:fillRect/>
          </a:stretch>
        </p:blipFill>
        <p:spPr bwMode="auto">
          <a:xfrm>
            <a:off x="6629400" y="6418263"/>
            <a:ext cx="1136650" cy="280987"/>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smtClean="0"/>
              <a:t>Click to edit Master subtitle style</a:t>
            </a:r>
            <a:endParaRPr lang="en-US"/>
          </a:p>
        </p:txBody>
      </p:sp>
      <p:sp>
        <p:nvSpPr>
          <p:cNvPr id="8" name="Rectangle 24"/>
          <p:cNvSpPr>
            <a:spLocks noGrp="1" noChangeArrowheads="1"/>
          </p:cNvSpPr>
          <p:nvPr>
            <p:ph type="sldNum" sz="quarter" idx="10"/>
          </p:nvPr>
        </p:nvSpPr>
        <p:spPr>
          <a:xfrm>
            <a:off x="6642100" y="6038850"/>
            <a:ext cx="2133600" cy="206375"/>
          </a:xfrm>
        </p:spPr>
        <p:txBody>
          <a:bodyPr/>
          <a:lstStyle>
            <a:lvl1pPr>
              <a:defRPr smtClean="0"/>
            </a:lvl1pPr>
          </a:lstStyle>
          <a:p>
            <a:pPr>
              <a:defRPr/>
            </a:pPr>
            <a:fld id="{402851D6-4765-4E9F-8BED-14560FE757D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0DB2BF3-1E6A-4FB3-895F-CF50B38207F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5952AA7-7F4B-45A7-BA20-22EA7881B28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5"/>
          <p:cNvSpPr>
            <a:spLocks noGrp="1" noChangeArrowheads="1"/>
          </p:cNvSpPr>
          <p:nvPr>
            <p:ph type="sldNum" sz="quarter" idx="10"/>
          </p:nvPr>
        </p:nvSpPr>
        <p:spPr>
          <a:ln/>
        </p:spPr>
        <p:txBody>
          <a:bodyPr/>
          <a:lstStyle>
            <a:lvl1pPr>
              <a:defRPr/>
            </a:lvl1pPr>
          </a:lstStyle>
          <a:p>
            <a:pPr>
              <a:defRPr/>
            </a:pPr>
            <a:fld id="{0763D1B4-E40D-4A70-81D2-AD615D49FD1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5"/>
          <p:cNvSpPr>
            <a:spLocks noGrp="1" noChangeArrowheads="1"/>
          </p:cNvSpPr>
          <p:nvPr>
            <p:ph type="sldNum" sz="quarter" idx="10"/>
          </p:nvPr>
        </p:nvSpPr>
        <p:spPr>
          <a:ln/>
        </p:spPr>
        <p:txBody>
          <a:bodyPr/>
          <a:lstStyle>
            <a:lvl1pPr>
              <a:defRPr/>
            </a:lvl1pPr>
          </a:lstStyle>
          <a:p>
            <a:pPr>
              <a:defRPr/>
            </a:pPr>
            <a:fld id="{A2698ED9-BE23-409C-8681-FAF4ADB0C13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5"/>
          <p:cNvSpPr>
            <a:spLocks noGrp="1" noChangeArrowheads="1"/>
          </p:cNvSpPr>
          <p:nvPr>
            <p:ph type="sldNum" sz="quarter" idx="10"/>
          </p:nvPr>
        </p:nvSpPr>
        <p:spPr>
          <a:ln/>
        </p:spPr>
        <p:txBody>
          <a:bodyPr/>
          <a:lstStyle>
            <a:lvl1pPr>
              <a:defRPr/>
            </a:lvl1pPr>
          </a:lstStyle>
          <a:p>
            <a:pPr>
              <a:defRPr/>
            </a:pPr>
            <a:fld id="{77BC0A81-3D22-4B4A-A416-F0A70E0970F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5"/>
          <p:cNvSpPr>
            <a:spLocks noGrp="1" noChangeArrowheads="1"/>
          </p:cNvSpPr>
          <p:nvPr>
            <p:ph type="sldNum" sz="quarter" idx="10"/>
          </p:nvPr>
        </p:nvSpPr>
        <p:spPr>
          <a:ln/>
        </p:spPr>
        <p:txBody>
          <a:bodyPr/>
          <a:lstStyle>
            <a:lvl1pPr>
              <a:defRPr/>
            </a:lvl1pPr>
          </a:lstStyle>
          <a:p>
            <a:pPr>
              <a:defRPr/>
            </a:pPr>
            <a:fld id="{B6E60887-6CE4-4A03-A359-7A581BBB4A6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5"/>
          <p:cNvSpPr>
            <a:spLocks noGrp="1" noChangeArrowheads="1"/>
          </p:cNvSpPr>
          <p:nvPr>
            <p:ph type="sldNum" sz="quarter" idx="10"/>
          </p:nvPr>
        </p:nvSpPr>
        <p:spPr>
          <a:ln/>
        </p:spPr>
        <p:txBody>
          <a:bodyPr/>
          <a:lstStyle>
            <a:lvl1pPr>
              <a:defRPr/>
            </a:lvl1pPr>
          </a:lstStyle>
          <a:p>
            <a:pPr>
              <a:defRPr/>
            </a:pPr>
            <a:fld id="{72FDD08A-3004-4831-B1B9-8AF52B8E2E4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5"/>
          <p:cNvSpPr>
            <a:spLocks noGrp="1" noChangeArrowheads="1"/>
          </p:cNvSpPr>
          <p:nvPr>
            <p:ph type="sldNum" sz="quarter" idx="10"/>
          </p:nvPr>
        </p:nvSpPr>
        <p:spPr>
          <a:ln/>
        </p:spPr>
        <p:txBody>
          <a:bodyPr/>
          <a:lstStyle>
            <a:lvl1pPr>
              <a:defRPr/>
            </a:lvl1pPr>
          </a:lstStyle>
          <a:p>
            <a:pPr>
              <a:defRPr/>
            </a:pPr>
            <a:fld id="{08D458C4-04EA-4196-B012-C9A0C8C0D4B2}"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5"/>
          <p:cNvSpPr>
            <a:spLocks noGrp="1" noChangeArrowheads="1"/>
          </p:cNvSpPr>
          <p:nvPr>
            <p:ph type="sldNum" sz="quarter" idx="10"/>
          </p:nvPr>
        </p:nvSpPr>
        <p:spPr>
          <a:ln/>
        </p:spPr>
        <p:txBody>
          <a:bodyPr/>
          <a:lstStyle>
            <a:lvl1pPr>
              <a:defRPr/>
            </a:lvl1pPr>
          </a:lstStyle>
          <a:p>
            <a:pPr>
              <a:defRPr/>
            </a:pPr>
            <a:fld id="{827007DA-3D00-447F-A942-DFF1C4F10B8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5"/>
          <p:cNvSpPr>
            <a:spLocks noGrp="1" noChangeArrowheads="1"/>
          </p:cNvSpPr>
          <p:nvPr>
            <p:ph type="sldNum" sz="quarter" idx="10"/>
          </p:nvPr>
        </p:nvSpPr>
        <p:spPr>
          <a:ln/>
        </p:spPr>
        <p:txBody>
          <a:bodyPr/>
          <a:lstStyle>
            <a:lvl1pPr>
              <a:defRPr/>
            </a:lvl1pPr>
          </a:lstStyle>
          <a:p>
            <a:pPr>
              <a:defRPr/>
            </a:pPr>
            <a:fld id="{B5827D33-F882-45C1-9FB4-17C23AFB3B8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3DFB1BE-83DB-4822-9445-4CDE3671371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5"/>
          <p:cNvSpPr>
            <a:spLocks noGrp="1" noChangeArrowheads="1"/>
          </p:cNvSpPr>
          <p:nvPr>
            <p:ph type="sldNum" sz="quarter" idx="10"/>
          </p:nvPr>
        </p:nvSpPr>
        <p:spPr>
          <a:ln/>
        </p:spPr>
        <p:txBody>
          <a:bodyPr/>
          <a:lstStyle>
            <a:lvl1pPr>
              <a:defRPr/>
            </a:lvl1pPr>
          </a:lstStyle>
          <a:p>
            <a:pPr>
              <a:defRPr/>
            </a:pPr>
            <a:fld id="{65C62444-F9B2-418F-9299-BA84E0E86DD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5"/>
          <p:cNvSpPr>
            <a:spLocks noGrp="1" noChangeArrowheads="1"/>
          </p:cNvSpPr>
          <p:nvPr>
            <p:ph type="sldNum" sz="quarter" idx="10"/>
          </p:nvPr>
        </p:nvSpPr>
        <p:spPr>
          <a:ln/>
        </p:spPr>
        <p:txBody>
          <a:bodyPr/>
          <a:lstStyle>
            <a:lvl1pPr>
              <a:defRPr/>
            </a:lvl1pPr>
          </a:lstStyle>
          <a:p>
            <a:pPr>
              <a:defRPr/>
            </a:pPr>
            <a:fld id="{4E0F9847-AF05-4B81-854C-40ECB1FDFF4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5"/>
          <p:cNvSpPr>
            <a:spLocks noGrp="1" noChangeArrowheads="1"/>
          </p:cNvSpPr>
          <p:nvPr>
            <p:ph type="sldNum" sz="quarter" idx="10"/>
          </p:nvPr>
        </p:nvSpPr>
        <p:spPr>
          <a:ln/>
        </p:spPr>
        <p:txBody>
          <a:bodyPr/>
          <a:lstStyle>
            <a:lvl1pPr>
              <a:defRPr/>
            </a:lvl1pPr>
          </a:lstStyle>
          <a:p>
            <a:pPr>
              <a:defRPr/>
            </a:pPr>
            <a:fld id="{B454E8D3-21D6-4F85-A3D0-4F0D7481E041}"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6"/>
          <p:cNvSpPr>
            <a:spLocks noGrp="1" noChangeArrowheads="1"/>
          </p:cNvSpPr>
          <p:nvPr>
            <p:ph type="sldNum" sz="quarter" idx="10"/>
          </p:nvPr>
        </p:nvSpPr>
        <p:spPr>
          <a:ln/>
        </p:spPr>
        <p:txBody>
          <a:bodyPr/>
          <a:lstStyle>
            <a:lvl1pPr>
              <a:defRPr/>
            </a:lvl1pPr>
          </a:lstStyle>
          <a:p>
            <a:pPr>
              <a:defRPr/>
            </a:pPr>
            <a:fld id="{03F6B321-95A6-49A0-AB20-CCFDF707EC67}"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pPr>
              <a:defRPr/>
            </a:pPr>
            <a:fld id="{B546C713-872F-4DEA-B635-5A906392E580}"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6"/>
          <p:cNvSpPr>
            <a:spLocks noGrp="1" noChangeArrowheads="1"/>
          </p:cNvSpPr>
          <p:nvPr>
            <p:ph type="sldNum" sz="quarter" idx="10"/>
          </p:nvPr>
        </p:nvSpPr>
        <p:spPr>
          <a:ln/>
        </p:spPr>
        <p:txBody>
          <a:bodyPr/>
          <a:lstStyle>
            <a:lvl1pPr>
              <a:defRPr/>
            </a:lvl1pPr>
          </a:lstStyle>
          <a:p>
            <a:pPr>
              <a:defRPr/>
            </a:pPr>
            <a:fld id="{B98C7AB3-D3B7-469D-BA7A-5C6E7695C69E}"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sldNum" sz="quarter" idx="10"/>
          </p:nvPr>
        </p:nvSpPr>
        <p:spPr>
          <a:ln/>
        </p:spPr>
        <p:txBody>
          <a:bodyPr/>
          <a:lstStyle>
            <a:lvl1pPr>
              <a:defRPr/>
            </a:lvl1pPr>
          </a:lstStyle>
          <a:p>
            <a:pPr>
              <a:defRPr/>
            </a:pPr>
            <a:fld id="{312D6454-8584-4DDB-93CB-D5FBEAD28FD5}"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6"/>
          <p:cNvSpPr>
            <a:spLocks noGrp="1" noChangeArrowheads="1"/>
          </p:cNvSpPr>
          <p:nvPr>
            <p:ph type="sldNum" sz="quarter" idx="10"/>
          </p:nvPr>
        </p:nvSpPr>
        <p:spPr>
          <a:ln/>
        </p:spPr>
        <p:txBody>
          <a:bodyPr/>
          <a:lstStyle>
            <a:lvl1pPr>
              <a:defRPr/>
            </a:lvl1pPr>
          </a:lstStyle>
          <a:p>
            <a:pPr>
              <a:defRPr/>
            </a:pPr>
            <a:fld id="{CD4A3834-500A-4D9E-950B-C6618EB1712A}"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6"/>
          <p:cNvSpPr>
            <a:spLocks noGrp="1" noChangeArrowheads="1"/>
          </p:cNvSpPr>
          <p:nvPr>
            <p:ph type="sldNum" sz="quarter" idx="10"/>
          </p:nvPr>
        </p:nvSpPr>
        <p:spPr>
          <a:ln/>
        </p:spPr>
        <p:txBody>
          <a:bodyPr/>
          <a:lstStyle>
            <a:lvl1pPr>
              <a:defRPr/>
            </a:lvl1pPr>
          </a:lstStyle>
          <a:p>
            <a:pPr>
              <a:defRPr/>
            </a:pPr>
            <a:fld id="{77141995-1C87-4354-926F-6141BD1A3A07}"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sldNum" sz="quarter" idx="10"/>
          </p:nvPr>
        </p:nvSpPr>
        <p:spPr>
          <a:ln/>
        </p:spPr>
        <p:txBody>
          <a:bodyPr/>
          <a:lstStyle>
            <a:lvl1pPr>
              <a:defRPr/>
            </a:lvl1pPr>
          </a:lstStyle>
          <a:p>
            <a:pPr>
              <a:defRPr/>
            </a:pPr>
            <a:fld id="{3395AAB3-C0F8-4791-B48A-98C34C2A5C1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163FAC0-BBE9-4A0A-B31B-1A22314D147B}"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pPr>
              <a:defRPr/>
            </a:pPr>
            <a:fld id="{8E53A243-64D3-40C6-955C-956BE64A0537}"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pPr>
              <a:defRPr/>
            </a:pPr>
            <a:fld id="{4FA65AB2-73FA-4FA6-ABD6-093F56BE9E1A}"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pPr>
              <a:defRPr/>
            </a:pPr>
            <a:fld id="{23C1A05E-E16A-4939-8EC6-0B8E9833D819}"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pPr>
              <a:defRPr/>
            </a:pPr>
            <a:fld id="{D09265E0-9185-4823-B46B-D2CCF88BDE91}"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03A6B31-2810-446B-BC39-4173EB69C68F}"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EEFB504-1483-4B67-A341-7D7585D468F7}"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C77215E-26B1-4422-A8FA-7C860ED3BF86}"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7EEC026-58E6-4B45-81CF-16FDC5D7C5DE}"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557DB098-CA1F-4D2E-A754-E96FA48307B8}"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04EB713D-4761-4158-9E14-946978463E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185863"/>
            <a:ext cx="4157663"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185863"/>
            <a:ext cx="4157662"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F719BCE1-1331-4783-86A9-B6EC508F54C8}"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7A39448-B619-492F-8C33-0AB75A447AAC}"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2D2CF96-32AE-418D-8DB5-9A2497DEB7F2}"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DA51EF8-42DB-48E6-8A95-D2D26618C0A8}"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BDE0242-7DAF-4F5F-8095-040E418FA6F9}"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3CB2698-6D64-4AC6-93F4-D6633DD75E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BE6D87E-1765-4974-9CE4-C170B93C0C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58BBB82A-9B08-4A95-B22A-A5748124975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5C09F73-EBF6-4555-AB08-C2B0C14BB8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2C46BCB-AD6D-4BB2-B352-C6BC4839C7C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FE1676E-99F8-4B44-8D8E-DDE377D924E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33375" y="1185863"/>
            <a:ext cx="8467725" cy="469265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642100" y="6078538"/>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smtClean="0"/>
            </a:lvl1pPr>
          </a:lstStyle>
          <a:p>
            <a:pPr>
              <a:defRPr/>
            </a:pPr>
            <a:fld id="{E1BB7E4F-A3CD-40D3-A1EB-B2C40F2BB25D}" type="slidenum">
              <a:rPr lang="en-US"/>
              <a:pPr>
                <a:defRPr/>
              </a:pPr>
              <a:t>‹#›</a:t>
            </a:fld>
            <a:endParaRPr lang="en-US"/>
          </a:p>
        </p:txBody>
      </p:sp>
      <p:sp>
        <p:nvSpPr>
          <p:cNvPr id="1043" name="Rectangle 19"/>
          <p:cNvSpPr>
            <a:spLocks noChangeArrowheads="1"/>
          </p:cNvSpPr>
          <p:nvPr/>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pic>
        <p:nvPicPr>
          <p:cNvPr id="2" name="Picture 30" descr="ti_stk_2c_pos_rgb"/>
          <p:cNvPicPr>
            <a:picLocks noChangeAspect="1" noChangeArrowheads="1"/>
          </p:cNvPicPr>
          <p:nvPr/>
        </p:nvPicPr>
        <p:blipFill>
          <a:blip r:embed="rId13" cstate="print"/>
          <a:srcRect/>
          <a:stretch>
            <a:fillRect/>
          </a:stretch>
        </p:blipFill>
        <p:spPr bwMode="auto">
          <a:xfrm>
            <a:off x="6629400" y="6418263"/>
            <a:ext cx="1136650" cy="280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1"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l" rtl="0" eaLnBrk="1" fontAlgn="base" hangingPunct="1">
        <a:lnSpc>
          <a:spcPct val="85000"/>
        </a:lnSpc>
        <a:spcBef>
          <a:spcPct val="0"/>
        </a:spcBef>
        <a:spcAft>
          <a:spcPct val="0"/>
        </a:spcAft>
        <a:defRPr sz="3200" b="1">
          <a:solidFill>
            <a:srgbClr val="FF0000"/>
          </a:solidFill>
          <a:latin typeface="+mj-lt"/>
          <a:ea typeface="+mj-ea"/>
          <a:cs typeface="+mj-cs"/>
        </a:defRPr>
      </a:lvl1pPr>
      <a:lvl2pPr algn="l" rtl="0" eaLnBrk="1" fontAlgn="base" hangingPunct="1">
        <a:lnSpc>
          <a:spcPct val="85000"/>
        </a:lnSpc>
        <a:spcBef>
          <a:spcPct val="0"/>
        </a:spcBef>
        <a:spcAft>
          <a:spcPct val="0"/>
        </a:spcAft>
        <a:defRPr sz="3200" b="1">
          <a:solidFill>
            <a:srgbClr val="FF0000"/>
          </a:solidFill>
          <a:latin typeface="Arial" charset="0"/>
        </a:defRPr>
      </a:lvl2pPr>
      <a:lvl3pPr algn="l" rtl="0" eaLnBrk="1" fontAlgn="base" hangingPunct="1">
        <a:lnSpc>
          <a:spcPct val="85000"/>
        </a:lnSpc>
        <a:spcBef>
          <a:spcPct val="0"/>
        </a:spcBef>
        <a:spcAft>
          <a:spcPct val="0"/>
        </a:spcAft>
        <a:defRPr sz="3200" b="1">
          <a:solidFill>
            <a:srgbClr val="FF0000"/>
          </a:solidFill>
          <a:latin typeface="Arial" charset="0"/>
        </a:defRPr>
      </a:lvl3pPr>
      <a:lvl4pPr algn="l" rtl="0" eaLnBrk="1" fontAlgn="base" hangingPunct="1">
        <a:lnSpc>
          <a:spcPct val="85000"/>
        </a:lnSpc>
        <a:spcBef>
          <a:spcPct val="0"/>
        </a:spcBef>
        <a:spcAft>
          <a:spcPct val="0"/>
        </a:spcAft>
        <a:defRPr sz="3200" b="1">
          <a:solidFill>
            <a:srgbClr val="FF0000"/>
          </a:solidFill>
          <a:latin typeface="Arial" charset="0"/>
        </a:defRPr>
      </a:lvl4pPr>
      <a:lvl5pPr algn="l" rtl="0" eaLnBrk="1" fontAlgn="base" hangingPunct="1">
        <a:lnSpc>
          <a:spcPct val="85000"/>
        </a:lnSpc>
        <a:spcBef>
          <a:spcPct val="0"/>
        </a:spcBef>
        <a:spcAft>
          <a:spcPct val="0"/>
        </a:spcAft>
        <a:defRPr sz="3200" b="1">
          <a:solidFill>
            <a:srgbClr val="FF0000"/>
          </a:solidFill>
          <a:latin typeface="Arial" charset="0"/>
        </a:defRPr>
      </a:lvl5pPr>
      <a:lvl6pPr marL="457200" algn="l" rtl="0" eaLnBrk="1" fontAlgn="base" hangingPunct="1">
        <a:lnSpc>
          <a:spcPct val="85000"/>
        </a:lnSpc>
        <a:spcBef>
          <a:spcPct val="0"/>
        </a:spcBef>
        <a:spcAft>
          <a:spcPct val="0"/>
        </a:spcAft>
        <a:defRPr sz="3200" b="1">
          <a:solidFill>
            <a:srgbClr val="FF0000"/>
          </a:solidFill>
          <a:latin typeface="Arial" charset="0"/>
        </a:defRPr>
      </a:lvl6pPr>
      <a:lvl7pPr marL="914400" algn="l" rtl="0" eaLnBrk="1" fontAlgn="base" hangingPunct="1">
        <a:lnSpc>
          <a:spcPct val="85000"/>
        </a:lnSpc>
        <a:spcBef>
          <a:spcPct val="0"/>
        </a:spcBef>
        <a:spcAft>
          <a:spcPct val="0"/>
        </a:spcAft>
        <a:defRPr sz="3200" b="1">
          <a:solidFill>
            <a:srgbClr val="FF0000"/>
          </a:solidFill>
          <a:latin typeface="Arial" charset="0"/>
        </a:defRPr>
      </a:lvl7pPr>
      <a:lvl8pPr marL="1371600" algn="l" rtl="0" eaLnBrk="1" fontAlgn="base" hangingPunct="1">
        <a:lnSpc>
          <a:spcPct val="85000"/>
        </a:lnSpc>
        <a:spcBef>
          <a:spcPct val="0"/>
        </a:spcBef>
        <a:spcAft>
          <a:spcPct val="0"/>
        </a:spcAft>
        <a:defRPr sz="3200" b="1">
          <a:solidFill>
            <a:srgbClr val="FF0000"/>
          </a:solidFill>
          <a:latin typeface="Arial" charset="0"/>
        </a:defRPr>
      </a:lvl8pPr>
      <a:lvl9pPr marL="1828800" algn="l" rtl="0" eaLnBrk="1" fontAlgn="base" hangingPunct="1">
        <a:lnSpc>
          <a:spcPct val="85000"/>
        </a:lnSpc>
        <a:spcBef>
          <a:spcPct val="0"/>
        </a:spcBef>
        <a:spcAft>
          <a:spcPct val="0"/>
        </a:spcAft>
        <a:defRPr sz="3200" b="1">
          <a:solidFill>
            <a:srgbClr val="FF0000"/>
          </a:solidFill>
          <a:latin typeface="Arial" charset="0"/>
        </a:defRPr>
      </a:lvl9pPr>
    </p:titleStyle>
    <p:bodyStyle>
      <a:lvl1pPr marL="227013" indent="-227013" algn="l" rtl="0" eaLnBrk="1" fontAlgn="base" hangingPunct="1">
        <a:spcBef>
          <a:spcPct val="65000"/>
        </a:spcBef>
        <a:spcAft>
          <a:spcPct val="0"/>
        </a:spcAft>
        <a:buChar char="•"/>
        <a:defRPr sz="2000">
          <a:solidFill>
            <a:schemeClr val="tx1"/>
          </a:solidFill>
          <a:latin typeface="+mn-lt"/>
          <a:ea typeface="+mn-ea"/>
          <a:cs typeface="+mn-cs"/>
        </a:defRPr>
      </a:lvl1pPr>
      <a:lvl2pPr marL="574675" indent="-233363" algn="l" rtl="0" eaLnBrk="1" fontAlgn="base" hangingPunct="1">
        <a:spcBef>
          <a:spcPct val="20000"/>
        </a:spcBef>
        <a:spcAft>
          <a:spcPct val="0"/>
        </a:spcAft>
        <a:buChar char="–"/>
        <a:defRPr>
          <a:solidFill>
            <a:schemeClr val="tx1"/>
          </a:solidFill>
          <a:latin typeface="+mn-lt"/>
        </a:defRPr>
      </a:lvl2pPr>
      <a:lvl3pPr marL="854075" indent="-165100" algn="l" rtl="0" eaLnBrk="1" fontAlgn="base" hangingPunct="1">
        <a:spcBef>
          <a:spcPct val="15000"/>
        </a:spcBef>
        <a:spcAft>
          <a:spcPct val="0"/>
        </a:spcAft>
        <a:buChar char="•"/>
        <a:defRPr sz="1600">
          <a:solidFill>
            <a:schemeClr val="tx1"/>
          </a:solidFill>
          <a:latin typeface="+mn-lt"/>
        </a:defRPr>
      </a:lvl3pPr>
      <a:lvl4pPr marL="1201738" indent="-233363" algn="l" rtl="0" eaLnBrk="1" fontAlgn="base" hangingPunct="1">
        <a:spcBef>
          <a:spcPct val="5000"/>
        </a:spcBef>
        <a:spcAft>
          <a:spcPct val="0"/>
        </a:spcAft>
        <a:buChar char="–"/>
        <a:defRPr sz="1600">
          <a:solidFill>
            <a:schemeClr val="tx1"/>
          </a:solidFill>
          <a:latin typeface="+mn-lt"/>
        </a:defRPr>
      </a:lvl4pPr>
      <a:lvl5pPr marL="1489075" indent="-173038" algn="l" rtl="0" eaLnBrk="1" fontAlgn="base" hangingPunct="1">
        <a:spcBef>
          <a:spcPct val="0"/>
        </a:spcBef>
        <a:spcAft>
          <a:spcPct val="0"/>
        </a:spcAft>
        <a:buChar char="»"/>
        <a:defRPr sz="1600">
          <a:solidFill>
            <a:schemeClr val="tx1"/>
          </a:solidFill>
          <a:latin typeface="+mn-lt"/>
        </a:defRPr>
      </a:lvl5pPr>
      <a:lvl6pPr marL="1946275" indent="-173038" algn="l" rtl="0" eaLnBrk="1" fontAlgn="base" hangingPunct="1">
        <a:spcBef>
          <a:spcPct val="0"/>
        </a:spcBef>
        <a:spcAft>
          <a:spcPct val="0"/>
        </a:spcAft>
        <a:buChar char="»"/>
        <a:defRPr sz="1600">
          <a:solidFill>
            <a:schemeClr val="tx1"/>
          </a:solidFill>
          <a:latin typeface="+mn-lt"/>
        </a:defRPr>
      </a:lvl6pPr>
      <a:lvl7pPr marL="2403475" indent="-173038" algn="l" rtl="0" eaLnBrk="1" fontAlgn="base" hangingPunct="1">
        <a:spcBef>
          <a:spcPct val="0"/>
        </a:spcBef>
        <a:spcAft>
          <a:spcPct val="0"/>
        </a:spcAft>
        <a:buChar char="»"/>
        <a:defRPr sz="1600">
          <a:solidFill>
            <a:schemeClr val="tx1"/>
          </a:solidFill>
          <a:latin typeface="+mn-lt"/>
        </a:defRPr>
      </a:lvl7pPr>
      <a:lvl8pPr marL="2860675" indent="-173038" algn="l" rtl="0" eaLnBrk="1" fontAlgn="base" hangingPunct="1">
        <a:spcBef>
          <a:spcPct val="0"/>
        </a:spcBef>
        <a:spcAft>
          <a:spcPct val="0"/>
        </a:spcAft>
        <a:buChar char="»"/>
        <a:defRPr sz="1600">
          <a:solidFill>
            <a:schemeClr val="tx1"/>
          </a:solidFill>
          <a:latin typeface="+mn-lt"/>
        </a:defRPr>
      </a:lvl8pPr>
      <a:lvl9pPr marL="3317875" indent="-173038" algn="l" rtl="0" eaLnBrk="1" fontAlgn="base" hangingPunct="1">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9" descr="1c_revBlack_rgb_powerpoint"/>
          <p:cNvPicPr>
            <a:picLocks noChangeAspect="1" noChangeArrowheads="1"/>
          </p:cNvPicPr>
          <p:nvPr/>
        </p:nvPicPr>
        <p:blipFill>
          <a:blip r:embed="rId13" cstate="print"/>
          <a:srcRect/>
          <a:stretch>
            <a:fillRect/>
          </a:stretch>
        </p:blipFill>
        <p:spPr bwMode="auto">
          <a:xfrm>
            <a:off x="6638925" y="6427788"/>
            <a:ext cx="1119188" cy="261937"/>
          </a:xfrm>
          <a:prstGeom prst="rect">
            <a:avLst/>
          </a:prstGeom>
          <a:noFill/>
          <a:ln w="9525">
            <a:noFill/>
            <a:miter lim="800000"/>
            <a:headEnd/>
            <a:tailEnd/>
          </a:ln>
        </p:spPr>
      </p:pic>
      <p:sp>
        <p:nvSpPr>
          <p:cNvPr id="2051" name="Rectangle 18"/>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19"/>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16409" name="Rectangle 25"/>
          <p:cNvSpPr>
            <a:spLocks noGrp="1" noChangeArrowheads="1"/>
          </p:cNvSpPr>
          <p:nvPr>
            <p:ph type="sldNum" sz="quarter" idx="4"/>
          </p:nvPr>
        </p:nvSpPr>
        <p:spPr bwMode="auto">
          <a:xfrm>
            <a:off x="66421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smtClean="0"/>
            </a:lvl1pPr>
          </a:lstStyle>
          <a:p>
            <a:pPr>
              <a:defRPr/>
            </a:pPr>
            <a:fld id="{2B3F85F7-6717-4ED5-B59B-0611DE8D00DD}" type="slidenum">
              <a:rPr lang="en-US"/>
              <a:pPr>
                <a:defRPr/>
              </a:pPr>
              <a:t>‹#›</a:t>
            </a:fld>
            <a:endParaRPr lang="en-US"/>
          </a:p>
        </p:txBody>
      </p:sp>
      <p:sp>
        <p:nvSpPr>
          <p:cNvPr id="16410" name="Rectangle 26"/>
          <p:cNvSpPr>
            <a:spLocks noChangeArrowheads="1"/>
          </p:cNvSpPr>
          <p:nvPr/>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spTree>
  </p:cSld>
  <p:clrMap bg1="dk2" tx1="lt1" bg2="dk1"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4000" b="1">
          <a:solidFill>
            <a:schemeClr val="tx1"/>
          </a:solidFill>
          <a:latin typeface="+mj-lt"/>
          <a:ea typeface="+mj-ea"/>
          <a:cs typeface="+mj-cs"/>
        </a:defRPr>
      </a:lvl1pPr>
      <a:lvl2pPr algn="l" rtl="0" eaLnBrk="0" fontAlgn="base" hangingPunct="0">
        <a:lnSpc>
          <a:spcPct val="85000"/>
        </a:lnSpc>
        <a:spcBef>
          <a:spcPct val="0"/>
        </a:spcBef>
        <a:spcAft>
          <a:spcPct val="0"/>
        </a:spcAft>
        <a:defRPr sz="4000" b="1">
          <a:solidFill>
            <a:schemeClr val="tx1"/>
          </a:solidFill>
          <a:latin typeface="Arial" charset="0"/>
        </a:defRPr>
      </a:lvl2pPr>
      <a:lvl3pPr algn="l" rtl="0" eaLnBrk="0" fontAlgn="base" hangingPunct="0">
        <a:lnSpc>
          <a:spcPct val="85000"/>
        </a:lnSpc>
        <a:spcBef>
          <a:spcPct val="0"/>
        </a:spcBef>
        <a:spcAft>
          <a:spcPct val="0"/>
        </a:spcAft>
        <a:defRPr sz="4000" b="1">
          <a:solidFill>
            <a:schemeClr val="tx1"/>
          </a:solidFill>
          <a:latin typeface="Arial" charset="0"/>
        </a:defRPr>
      </a:lvl3pPr>
      <a:lvl4pPr algn="l" rtl="0" eaLnBrk="0" fontAlgn="base" hangingPunct="0">
        <a:lnSpc>
          <a:spcPct val="85000"/>
        </a:lnSpc>
        <a:spcBef>
          <a:spcPct val="0"/>
        </a:spcBef>
        <a:spcAft>
          <a:spcPct val="0"/>
        </a:spcAft>
        <a:defRPr sz="4000" b="1">
          <a:solidFill>
            <a:schemeClr val="tx1"/>
          </a:solidFill>
          <a:latin typeface="Arial" charset="0"/>
        </a:defRPr>
      </a:lvl4pPr>
      <a:lvl5pPr algn="l" rtl="0" eaLnBrk="0" fontAlgn="base" hangingPunct="0">
        <a:lnSpc>
          <a:spcPct val="85000"/>
        </a:lnSpc>
        <a:spcBef>
          <a:spcPct val="0"/>
        </a:spcBef>
        <a:spcAft>
          <a:spcPct val="0"/>
        </a:spcAft>
        <a:defRPr sz="4000" b="1">
          <a:solidFill>
            <a:schemeClr val="tx1"/>
          </a:solidFill>
          <a:latin typeface="Arial" charset="0"/>
        </a:defRPr>
      </a:lvl5pPr>
      <a:lvl6pPr marL="457200" algn="l" rtl="0" fontAlgn="base">
        <a:lnSpc>
          <a:spcPct val="85000"/>
        </a:lnSpc>
        <a:spcBef>
          <a:spcPct val="0"/>
        </a:spcBef>
        <a:spcAft>
          <a:spcPct val="0"/>
        </a:spcAft>
        <a:defRPr sz="4000" b="1">
          <a:solidFill>
            <a:schemeClr val="tx1"/>
          </a:solidFill>
          <a:latin typeface="Arial" charset="0"/>
        </a:defRPr>
      </a:lvl6pPr>
      <a:lvl7pPr marL="914400" algn="l" rtl="0" fontAlgn="base">
        <a:lnSpc>
          <a:spcPct val="85000"/>
        </a:lnSpc>
        <a:spcBef>
          <a:spcPct val="0"/>
        </a:spcBef>
        <a:spcAft>
          <a:spcPct val="0"/>
        </a:spcAft>
        <a:defRPr sz="4000" b="1">
          <a:solidFill>
            <a:schemeClr val="tx1"/>
          </a:solidFill>
          <a:latin typeface="Arial" charset="0"/>
        </a:defRPr>
      </a:lvl7pPr>
      <a:lvl8pPr marL="1371600" algn="l" rtl="0" fontAlgn="base">
        <a:lnSpc>
          <a:spcPct val="85000"/>
        </a:lnSpc>
        <a:spcBef>
          <a:spcPct val="0"/>
        </a:spcBef>
        <a:spcAft>
          <a:spcPct val="0"/>
        </a:spcAft>
        <a:defRPr sz="4000" b="1">
          <a:solidFill>
            <a:schemeClr val="tx1"/>
          </a:solidFill>
          <a:latin typeface="Arial" charset="0"/>
        </a:defRPr>
      </a:lvl8pPr>
      <a:lvl9pPr marL="1828800" algn="l" rtl="0" fontAlgn="base">
        <a:lnSpc>
          <a:spcPct val="85000"/>
        </a:lnSpc>
        <a:spcBef>
          <a:spcPct val="0"/>
        </a:spcBef>
        <a:spcAft>
          <a:spcPct val="0"/>
        </a:spcAft>
        <a:defRPr sz="4000" b="1">
          <a:solidFill>
            <a:schemeClr val="tx1"/>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1"/>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4"/>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68624" name="Rectangle 16"/>
          <p:cNvSpPr>
            <a:spLocks noGrp="1" noChangeArrowheads="1"/>
          </p:cNvSpPr>
          <p:nvPr>
            <p:ph type="sldNum" sz="quarter" idx="4"/>
          </p:nvPr>
        </p:nvSpPr>
        <p:spPr bwMode="auto">
          <a:xfrm>
            <a:off x="66421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smtClean="0"/>
            </a:lvl1pPr>
          </a:lstStyle>
          <a:p>
            <a:pPr>
              <a:defRPr/>
            </a:pPr>
            <a:fld id="{EFC6AE73-CA66-4D9A-ABD2-3163620C3168}" type="slidenum">
              <a:rPr lang="en-US"/>
              <a:pPr>
                <a:defRPr/>
              </a:pPr>
              <a:t>‹#›</a:t>
            </a:fld>
            <a:endParaRPr lang="en-US"/>
          </a:p>
        </p:txBody>
      </p:sp>
      <p:sp>
        <p:nvSpPr>
          <p:cNvPr id="68625" name="Rectangle 17"/>
          <p:cNvSpPr>
            <a:spLocks noChangeArrowheads="1"/>
          </p:cNvSpPr>
          <p:nvPr/>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pic>
        <p:nvPicPr>
          <p:cNvPr id="3078" name="Picture 19" descr="1c_revBlack_rgb_powerpoint"/>
          <p:cNvPicPr>
            <a:picLocks noChangeAspect="1" noChangeArrowheads="1"/>
          </p:cNvPicPr>
          <p:nvPr/>
        </p:nvPicPr>
        <p:blipFill>
          <a:blip r:embed="rId13" cstate="print"/>
          <a:srcRect/>
          <a:stretch>
            <a:fillRect/>
          </a:stretch>
        </p:blipFill>
        <p:spPr bwMode="auto">
          <a:xfrm>
            <a:off x="6638925" y="6427788"/>
            <a:ext cx="1119188" cy="261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4000" b="1">
          <a:solidFill>
            <a:schemeClr val="tx1"/>
          </a:solidFill>
          <a:latin typeface="+mj-lt"/>
          <a:ea typeface="+mj-ea"/>
          <a:cs typeface="+mj-cs"/>
        </a:defRPr>
      </a:lvl1pPr>
      <a:lvl2pPr algn="l" rtl="0" eaLnBrk="0" fontAlgn="base" hangingPunct="0">
        <a:lnSpc>
          <a:spcPct val="85000"/>
        </a:lnSpc>
        <a:spcBef>
          <a:spcPct val="0"/>
        </a:spcBef>
        <a:spcAft>
          <a:spcPct val="0"/>
        </a:spcAft>
        <a:defRPr sz="4000" b="1">
          <a:solidFill>
            <a:schemeClr val="tx1"/>
          </a:solidFill>
          <a:latin typeface="Arial" charset="0"/>
        </a:defRPr>
      </a:lvl2pPr>
      <a:lvl3pPr algn="l" rtl="0" eaLnBrk="0" fontAlgn="base" hangingPunct="0">
        <a:lnSpc>
          <a:spcPct val="85000"/>
        </a:lnSpc>
        <a:spcBef>
          <a:spcPct val="0"/>
        </a:spcBef>
        <a:spcAft>
          <a:spcPct val="0"/>
        </a:spcAft>
        <a:defRPr sz="4000" b="1">
          <a:solidFill>
            <a:schemeClr val="tx1"/>
          </a:solidFill>
          <a:latin typeface="Arial" charset="0"/>
        </a:defRPr>
      </a:lvl3pPr>
      <a:lvl4pPr algn="l" rtl="0" eaLnBrk="0" fontAlgn="base" hangingPunct="0">
        <a:lnSpc>
          <a:spcPct val="85000"/>
        </a:lnSpc>
        <a:spcBef>
          <a:spcPct val="0"/>
        </a:spcBef>
        <a:spcAft>
          <a:spcPct val="0"/>
        </a:spcAft>
        <a:defRPr sz="4000" b="1">
          <a:solidFill>
            <a:schemeClr val="tx1"/>
          </a:solidFill>
          <a:latin typeface="Arial" charset="0"/>
        </a:defRPr>
      </a:lvl4pPr>
      <a:lvl5pPr algn="l" rtl="0" eaLnBrk="0" fontAlgn="base" hangingPunct="0">
        <a:lnSpc>
          <a:spcPct val="85000"/>
        </a:lnSpc>
        <a:spcBef>
          <a:spcPct val="0"/>
        </a:spcBef>
        <a:spcAft>
          <a:spcPct val="0"/>
        </a:spcAft>
        <a:defRPr sz="4000" b="1">
          <a:solidFill>
            <a:schemeClr val="tx1"/>
          </a:solidFill>
          <a:latin typeface="Arial" charset="0"/>
        </a:defRPr>
      </a:lvl5pPr>
      <a:lvl6pPr marL="457200" algn="l" rtl="0" fontAlgn="base">
        <a:lnSpc>
          <a:spcPct val="85000"/>
        </a:lnSpc>
        <a:spcBef>
          <a:spcPct val="0"/>
        </a:spcBef>
        <a:spcAft>
          <a:spcPct val="0"/>
        </a:spcAft>
        <a:defRPr sz="4000" b="1">
          <a:solidFill>
            <a:schemeClr val="tx1"/>
          </a:solidFill>
          <a:latin typeface="Arial" charset="0"/>
        </a:defRPr>
      </a:lvl6pPr>
      <a:lvl7pPr marL="914400" algn="l" rtl="0" fontAlgn="base">
        <a:lnSpc>
          <a:spcPct val="85000"/>
        </a:lnSpc>
        <a:spcBef>
          <a:spcPct val="0"/>
        </a:spcBef>
        <a:spcAft>
          <a:spcPct val="0"/>
        </a:spcAft>
        <a:defRPr sz="4000" b="1">
          <a:solidFill>
            <a:schemeClr val="tx1"/>
          </a:solidFill>
          <a:latin typeface="Arial" charset="0"/>
        </a:defRPr>
      </a:lvl7pPr>
      <a:lvl8pPr marL="1371600" algn="l" rtl="0" fontAlgn="base">
        <a:lnSpc>
          <a:spcPct val="85000"/>
        </a:lnSpc>
        <a:spcBef>
          <a:spcPct val="0"/>
        </a:spcBef>
        <a:spcAft>
          <a:spcPct val="0"/>
        </a:spcAft>
        <a:defRPr sz="4000" b="1">
          <a:solidFill>
            <a:schemeClr val="tx1"/>
          </a:solidFill>
          <a:latin typeface="Arial" charset="0"/>
        </a:defRPr>
      </a:lvl8pPr>
      <a:lvl9pPr marL="1828800" algn="l" rtl="0" fontAlgn="base">
        <a:lnSpc>
          <a:spcPct val="85000"/>
        </a:lnSpc>
        <a:spcBef>
          <a:spcPct val="0"/>
        </a:spcBef>
        <a:spcAft>
          <a:spcPct val="0"/>
        </a:spcAft>
        <a:defRPr sz="4000" b="1">
          <a:solidFill>
            <a:schemeClr val="tx1"/>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1"/>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0000"/>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117766" name="Rectangle 6"/>
          <p:cNvSpPr>
            <a:spLocks noGrp="1" noChangeArrowheads="1"/>
          </p:cNvSpPr>
          <p:nvPr>
            <p:ph type="sldNum" sz="quarter" idx="4"/>
          </p:nvPr>
        </p:nvSpPr>
        <p:spPr bwMode="auto">
          <a:xfrm>
            <a:off x="66421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smtClean="0"/>
            </a:lvl1pPr>
          </a:lstStyle>
          <a:p>
            <a:pPr>
              <a:defRPr/>
            </a:pPr>
            <a:fld id="{76AE1B65-8F99-445B-BBA7-0C55A973AEFB}" type="slidenum">
              <a:rPr lang="en-US"/>
              <a:pPr>
                <a:defRPr/>
              </a:pPr>
              <a:t>‹#›</a:t>
            </a:fld>
            <a:endParaRPr lang="en-US"/>
          </a:p>
        </p:txBody>
      </p:sp>
      <p:sp>
        <p:nvSpPr>
          <p:cNvPr id="117767" name="Rectangle 7"/>
          <p:cNvSpPr>
            <a:spLocks noChangeArrowheads="1"/>
          </p:cNvSpPr>
          <p:nvPr/>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pic>
        <p:nvPicPr>
          <p:cNvPr id="4102" name="Picture 8" descr="1c_revBlack_rgb_powerpoint"/>
          <p:cNvPicPr>
            <a:picLocks noChangeAspect="1" noChangeArrowheads="1"/>
          </p:cNvPicPr>
          <p:nvPr/>
        </p:nvPicPr>
        <p:blipFill>
          <a:blip r:embed="rId13" cstate="print"/>
          <a:srcRect/>
          <a:stretch>
            <a:fillRect/>
          </a:stretch>
        </p:blipFill>
        <p:spPr bwMode="auto">
          <a:xfrm>
            <a:off x="6638925" y="6427788"/>
            <a:ext cx="1119188" cy="261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4000" b="1">
          <a:solidFill>
            <a:schemeClr val="folHlink"/>
          </a:solidFill>
          <a:latin typeface="+mj-lt"/>
          <a:ea typeface="+mj-ea"/>
          <a:cs typeface="+mj-cs"/>
        </a:defRPr>
      </a:lvl1pPr>
      <a:lvl2pPr algn="l" rtl="0" eaLnBrk="0" fontAlgn="base" hangingPunct="0">
        <a:lnSpc>
          <a:spcPct val="85000"/>
        </a:lnSpc>
        <a:spcBef>
          <a:spcPct val="0"/>
        </a:spcBef>
        <a:spcAft>
          <a:spcPct val="0"/>
        </a:spcAft>
        <a:defRPr sz="4000" b="1">
          <a:solidFill>
            <a:schemeClr val="folHlink"/>
          </a:solidFill>
          <a:latin typeface="Arial" charset="0"/>
        </a:defRPr>
      </a:lvl2pPr>
      <a:lvl3pPr algn="l" rtl="0" eaLnBrk="0" fontAlgn="base" hangingPunct="0">
        <a:lnSpc>
          <a:spcPct val="85000"/>
        </a:lnSpc>
        <a:spcBef>
          <a:spcPct val="0"/>
        </a:spcBef>
        <a:spcAft>
          <a:spcPct val="0"/>
        </a:spcAft>
        <a:defRPr sz="4000" b="1">
          <a:solidFill>
            <a:schemeClr val="folHlink"/>
          </a:solidFill>
          <a:latin typeface="Arial" charset="0"/>
        </a:defRPr>
      </a:lvl3pPr>
      <a:lvl4pPr algn="l" rtl="0" eaLnBrk="0" fontAlgn="base" hangingPunct="0">
        <a:lnSpc>
          <a:spcPct val="85000"/>
        </a:lnSpc>
        <a:spcBef>
          <a:spcPct val="0"/>
        </a:spcBef>
        <a:spcAft>
          <a:spcPct val="0"/>
        </a:spcAft>
        <a:defRPr sz="4000" b="1">
          <a:solidFill>
            <a:schemeClr val="folHlink"/>
          </a:solidFill>
          <a:latin typeface="Arial" charset="0"/>
        </a:defRPr>
      </a:lvl4pPr>
      <a:lvl5pPr algn="l" rtl="0" eaLnBrk="0" fontAlgn="base" hangingPunct="0">
        <a:lnSpc>
          <a:spcPct val="85000"/>
        </a:lnSpc>
        <a:spcBef>
          <a:spcPct val="0"/>
        </a:spcBef>
        <a:spcAft>
          <a:spcPct val="0"/>
        </a:spcAft>
        <a:defRPr sz="4000" b="1">
          <a:solidFill>
            <a:schemeClr val="folHlink"/>
          </a:solidFill>
          <a:latin typeface="Arial" charset="0"/>
        </a:defRPr>
      </a:lvl5pPr>
      <a:lvl6pPr marL="457200" algn="l" rtl="0" fontAlgn="base">
        <a:lnSpc>
          <a:spcPct val="85000"/>
        </a:lnSpc>
        <a:spcBef>
          <a:spcPct val="0"/>
        </a:spcBef>
        <a:spcAft>
          <a:spcPct val="0"/>
        </a:spcAft>
        <a:defRPr sz="4000" b="1">
          <a:solidFill>
            <a:schemeClr val="folHlink"/>
          </a:solidFill>
          <a:latin typeface="Arial" charset="0"/>
        </a:defRPr>
      </a:lvl6pPr>
      <a:lvl7pPr marL="914400" algn="l" rtl="0" fontAlgn="base">
        <a:lnSpc>
          <a:spcPct val="85000"/>
        </a:lnSpc>
        <a:spcBef>
          <a:spcPct val="0"/>
        </a:spcBef>
        <a:spcAft>
          <a:spcPct val="0"/>
        </a:spcAft>
        <a:defRPr sz="4000" b="1">
          <a:solidFill>
            <a:schemeClr val="folHlink"/>
          </a:solidFill>
          <a:latin typeface="Arial" charset="0"/>
        </a:defRPr>
      </a:lvl7pPr>
      <a:lvl8pPr marL="1371600" algn="l" rtl="0" fontAlgn="base">
        <a:lnSpc>
          <a:spcPct val="85000"/>
        </a:lnSpc>
        <a:spcBef>
          <a:spcPct val="0"/>
        </a:spcBef>
        <a:spcAft>
          <a:spcPct val="0"/>
        </a:spcAft>
        <a:defRPr sz="4000" b="1">
          <a:solidFill>
            <a:schemeClr val="folHlink"/>
          </a:solidFill>
          <a:latin typeface="Arial" charset="0"/>
        </a:defRPr>
      </a:lvl8pPr>
      <a:lvl9pPr marL="1828800" algn="l" rtl="0" fontAlgn="base">
        <a:lnSpc>
          <a:spcPct val="85000"/>
        </a:lnSpc>
        <a:spcBef>
          <a:spcPct val="0"/>
        </a:spcBef>
        <a:spcAft>
          <a:spcPct val="0"/>
        </a:spcAft>
        <a:defRPr sz="4000" b="1">
          <a:solidFill>
            <a:schemeClr val="folHlink"/>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2"/>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ctrTitle"/>
          </p:nvPr>
        </p:nvSpPr>
        <p:spPr/>
        <p:txBody>
          <a:bodyPr/>
          <a:lstStyle/>
          <a:p>
            <a:pPr eaLnBrk="1" hangingPunct="1">
              <a:lnSpc>
                <a:spcPct val="100000"/>
              </a:lnSpc>
              <a:spcBef>
                <a:spcPct val="100000"/>
              </a:spcBef>
              <a:spcAft>
                <a:spcPct val="100000"/>
              </a:spcAft>
            </a:pPr>
            <a:r>
              <a:rPr lang="en-US" dirty="0" smtClean="0"/>
              <a:t>High-Speed </a:t>
            </a:r>
            <a:r>
              <a:rPr lang="en-US" dirty="0" smtClean="0"/>
              <a:t>Serial Link Layout </a:t>
            </a:r>
            <a:r>
              <a:rPr lang="en-US" dirty="0" smtClean="0"/>
              <a:t>Recommendations –</a:t>
            </a:r>
            <a:endParaRPr lang="en-US" sz="1000" dirty="0" smtClean="0"/>
          </a:p>
        </p:txBody>
      </p:sp>
      <p:sp>
        <p:nvSpPr>
          <p:cNvPr id="4" name="Subtitle 3"/>
          <p:cNvSpPr>
            <a:spLocks noGrp="1"/>
          </p:cNvSpPr>
          <p:nvPr>
            <p:ph type="subTitle" idx="1"/>
          </p:nvPr>
        </p:nvSpPr>
        <p:spPr/>
        <p:txBody>
          <a:bodyPr/>
          <a:lstStyle/>
          <a:p>
            <a:r>
              <a:rPr lang="en-US" dirty="0" smtClean="0"/>
              <a:t>For high-speed JESD ADCs and DACs</a:t>
            </a:r>
            <a:endParaRPr lang="en-US" dirty="0"/>
          </a:p>
        </p:txBody>
      </p:sp>
      <p:sp>
        <p:nvSpPr>
          <p:cNvPr id="6146" name="Rectangle 24"/>
          <p:cNvSpPr>
            <a:spLocks noGrp="1" noChangeArrowheads="1"/>
          </p:cNvSpPr>
          <p:nvPr>
            <p:ph type="sldNum" sz="quarter" idx="10"/>
          </p:nvPr>
        </p:nvSpPr>
        <p:spPr>
          <a:noFill/>
        </p:spPr>
        <p:txBody>
          <a:bodyPr/>
          <a:lstStyle/>
          <a:p>
            <a:fld id="{0E4993D4-4367-46F4-9778-C80DBD170966}" type="slidenum">
              <a:rPr lang="en-US"/>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143000"/>
            <a:ext cx="8610600" cy="35052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Reference Planes</a:t>
            </a:r>
            <a:endParaRPr lang="en-US" dirty="0"/>
          </a:p>
        </p:txBody>
      </p:sp>
      <p:sp>
        <p:nvSpPr>
          <p:cNvPr id="3" name="Content Placeholder 2"/>
          <p:cNvSpPr>
            <a:spLocks noGrp="1"/>
          </p:cNvSpPr>
          <p:nvPr>
            <p:ph idx="1"/>
          </p:nvPr>
        </p:nvSpPr>
        <p:spPr/>
        <p:txBody>
          <a:bodyPr/>
          <a:lstStyle/>
          <a:p>
            <a:r>
              <a:rPr lang="en-US" dirty="0" smtClean="0"/>
              <a:t>Recommendations:</a:t>
            </a:r>
          </a:p>
          <a:p>
            <a:pPr lvl="1"/>
            <a:r>
              <a:rPr lang="en-US" dirty="0" smtClean="0"/>
              <a:t>Use a single ground plane as the signal reference.</a:t>
            </a:r>
          </a:p>
          <a:p>
            <a:pPr lvl="1"/>
            <a:r>
              <a:rPr lang="en-US" dirty="0" smtClean="0"/>
              <a:t>Do not put splits in the reference plane underneath the signals. The return current for high-speed signals will follow the trace on the reference plane. A split will require the return current to travel around the split.</a:t>
            </a:r>
          </a:p>
          <a:p>
            <a:pPr lvl="1"/>
            <a:r>
              <a:rPr lang="en-US" dirty="0" smtClean="0"/>
              <a:t>Keep analog signals separate from digital signals, however a single ground plane is fine. During routing, split the ground plane at the DAC or ADC into analog and digital planes and route the signal traces in their respective domains. After routing, recombine the two ground planes into one.</a:t>
            </a:r>
          </a:p>
          <a:p>
            <a:pPr lvl="1"/>
            <a:r>
              <a:rPr lang="en-US" dirty="0" smtClean="0"/>
              <a:t>If using a </a:t>
            </a:r>
            <a:r>
              <a:rPr lang="en-US" dirty="0" err="1" smtClean="0"/>
              <a:t>stripline</a:t>
            </a:r>
            <a:r>
              <a:rPr lang="en-US" dirty="0" smtClean="0"/>
              <a:t> trace, place reference planes on both the top and bottom of the trace and do not put splits into either of them.</a:t>
            </a: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lstStyle/>
          <a:p>
            <a:pPr eaLnBrk="1" hangingPunct="1"/>
            <a:r>
              <a:rPr lang="en-US" sz="3200" dirty="0" smtClean="0"/>
              <a:t>Summary of Recommendations</a:t>
            </a:r>
          </a:p>
        </p:txBody>
      </p:sp>
      <p:sp>
        <p:nvSpPr>
          <p:cNvPr id="300035" name="Rectangle 3"/>
          <p:cNvSpPr>
            <a:spLocks noGrp="1" noChangeArrowheads="1"/>
          </p:cNvSpPr>
          <p:nvPr>
            <p:ph type="body" idx="4294967295"/>
          </p:nvPr>
        </p:nvSpPr>
        <p:spPr>
          <a:xfrm>
            <a:off x="333375" y="914400"/>
            <a:ext cx="8467725" cy="4692650"/>
          </a:xfrm>
        </p:spPr>
        <p:txBody>
          <a:bodyPr/>
          <a:lstStyle/>
          <a:p>
            <a:pPr>
              <a:lnSpc>
                <a:spcPct val="90000"/>
              </a:lnSpc>
            </a:pPr>
            <a:r>
              <a:rPr lang="en-US" dirty="0" smtClean="0"/>
              <a:t>Always take steps to minimize impedance discontinuities, meaning that the traces should be uniform from source to load.</a:t>
            </a:r>
          </a:p>
          <a:p>
            <a:pPr>
              <a:lnSpc>
                <a:spcPct val="90000"/>
              </a:lnSpc>
            </a:pPr>
            <a:r>
              <a:rPr lang="en-US" dirty="0" smtClean="0"/>
              <a:t>Use differential routing for most designs and stick to it for the full trace length.</a:t>
            </a:r>
          </a:p>
          <a:p>
            <a:pPr>
              <a:lnSpc>
                <a:spcPct val="90000"/>
              </a:lnSpc>
            </a:pPr>
            <a:r>
              <a:rPr lang="en-US" dirty="0" smtClean="0"/>
              <a:t>Keep the differential trace spacing constant and the individual traces within the pair equal length.</a:t>
            </a:r>
          </a:p>
          <a:p>
            <a:pPr>
              <a:lnSpc>
                <a:spcPct val="90000"/>
              </a:lnSpc>
            </a:pPr>
            <a:r>
              <a:rPr lang="en-US" dirty="0" smtClean="0"/>
              <a:t>Keep adjacent traces and objects a sufficient distance away to avoid crosstalk.</a:t>
            </a:r>
          </a:p>
          <a:p>
            <a:pPr>
              <a:lnSpc>
                <a:spcPct val="90000"/>
              </a:lnSpc>
            </a:pPr>
            <a:r>
              <a:rPr lang="en-US" dirty="0" smtClean="0"/>
              <a:t>Only use bends of 45°. Use two 45° bends for 90° turns.</a:t>
            </a:r>
          </a:p>
          <a:p>
            <a:pPr>
              <a:lnSpc>
                <a:spcPct val="90000"/>
              </a:lnSpc>
            </a:pPr>
            <a:r>
              <a:rPr lang="en-US" dirty="0" smtClean="0"/>
              <a:t>Use multiple small jog-outs to correct mismatch between traces of a differential pair.</a:t>
            </a:r>
          </a:p>
          <a:p>
            <a:pPr>
              <a:lnSpc>
                <a:spcPct val="90000"/>
              </a:lnSpc>
            </a:pPr>
            <a:r>
              <a:rPr lang="en-US" dirty="0" smtClean="0"/>
              <a:t>Avoid stubs from </a:t>
            </a:r>
            <a:r>
              <a:rPr lang="en-US" dirty="0" err="1" smtClean="0"/>
              <a:t>vias</a:t>
            </a:r>
            <a:r>
              <a:rPr lang="en-US" dirty="0" smtClean="0"/>
              <a:t> by </a:t>
            </a:r>
            <a:r>
              <a:rPr lang="en-US" dirty="0" err="1" smtClean="0"/>
              <a:t>backdrilling</a:t>
            </a:r>
            <a:r>
              <a:rPr lang="en-US" dirty="0" smtClean="0"/>
              <a:t> or using blind </a:t>
            </a:r>
            <a:r>
              <a:rPr lang="en-US" dirty="0" err="1" smtClean="0"/>
              <a:t>vias</a:t>
            </a:r>
            <a:r>
              <a:rPr lang="en-US" dirty="0" smtClean="0"/>
              <a:t>. Add ground </a:t>
            </a:r>
            <a:r>
              <a:rPr lang="en-US" dirty="0" err="1" smtClean="0"/>
              <a:t>vias</a:t>
            </a:r>
            <a:r>
              <a:rPr lang="en-US" dirty="0" smtClean="0"/>
              <a:t> close by to account for return currents.</a:t>
            </a:r>
          </a:p>
          <a:p>
            <a:pPr>
              <a:lnSpc>
                <a:spcPct val="90000"/>
              </a:lnSpc>
            </a:pPr>
            <a:r>
              <a:rPr lang="en-US" dirty="0" smtClean="0"/>
              <a:t>Do not split the reference planes underneath the signals.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2286000"/>
            <a:ext cx="8610600" cy="30480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Differential </a:t>
            </a:r>
            <a:r>
              <a:rPr lang="en-US" dirty="0" err="1" smtClean="0"/>
              <a:t>vs</a:t>
            </a:r>
            <a:r>
              <a:rPr lang="en-US" dirty="0" smtClean="0"/>
              <a:t> Single-Ended Routing</a:t>
            </a:r>
            <a:endParaRPr lang="en-US" dirty="0"/>
          </a:p>
        </p:txBody>
      </p:sp>
      <p:sp>
        <p:nvSpPr>
          <p:cNvPr id="3" name="Content Placeholder 2"/>
          <p:cNvSpPr>
            <a:spLocks noGrp="1"/>
          </p:cNvSpPr>
          <p:nvPr>
            <p:ph idx="1"/>
          </p:nvPr>
        </p:nvSpPr>
        <p:spPr/>
        <p:txBody>
          <a:bodyPr/>
          <a:lstStyle/>
          <a:p>
            <a:r>
              <a:rPr lang="en-US" dirty="0" smtClean="0"/>
              <a:t>Differential routing provides improved EMI and crosstalk performance over single-ended traces. This is especially useful for dense layouts with many signal lines.</a:t>
            </a:r>
          </a:p>
          <a:p>
            <a:r>
              <a:rPr lang="en-US" dirty="0" smtClean="0"/>
              <a:t>Recommendations</a:t>
            </a:r>
          </a:p>
          <a:p>
            <a:pPr lvl="1"/>
            <a:r>
              <a:rPr lang="en-US" dirty="0" smtClean="0"/>
              <a:t>Either single-ended or differential can be used, but you should stick with one or the other for the full length.</a:t>
            </a:r>
          </a:p>
          <a:p>
            <a:pPr lvl="2"/>
            <a:r>
              <a:rPr lang="en-US" dirty="0" smtClean="0"/>
              <a:t>For instance, if the signal coming out of the transmitter is differential then route the signal differential all the way to the receiver.</a:t>
            </a:r>
          </a:p>
          <a:p>
            <a:pPr lvl="2"/>
            <a:r>
              <a:rPr lang="en-US" dirty="0" smtClean="0"/>
              <a:t>Do not come out of the transmitter differential then split into single-ended traces and then come back to differential at the receiver. Each split will create a discontinuity in the trace impedance.</a:t>
            </a:r>
          </a:p>
          <a:p>
            <a:pPr lvl="1"/>
            <a:r>
              <a:rPr lang="en-US" dirty="0" smtClean="0"/>
              <a:t>For most designs, there is no reason to deviate away from differential routing for the high-speed </a:t>
            </a:r>
            <a:r>
              <a:rPr lang="en-US" dirty="0" smtClean="0"/>
              <a:t>serial link signals</a:t>
            </a:r>
            <a:r>
              <a:rPr lang="en-US" dirty="0" smtClean="0"/>
              <a:t>.</a:t>
            </a:r>
          </a:p>
          <a:p>
            <a:endParaRPr lang="en-US" dirty="0"/>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914400"/>
            <a:ext cx="8458200" cy="37338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Routing of Differential </a:t>
            </a:r>
            <a:r>
              <a:rPr lang="en-US" dirty="0" smtClean="0"/>
              <a:t>Traces</a:t>
            </a:r>
            <a:endParaRPr lang="en-US" dirty="0"/>
          </a:p>
        </p:txBody>
      </p:sp>
      <p:sp>
        <p:nvSpPr>
          <p:cNvPr id="3" name="Content Placeholder 2"/>
          <p:cNvSpPr>
            <a:spLocks noGrp="1"/>
          </p:cNvSpPr>
          <p:nvPr>
            <p:ph idx="1"/>
          </p:nvPr>
        </p:nvSpPr>
        <p:spPr>
          <a:xfrm>
            <a:off x="333375" y="914400"/>
            <a:ext cx="8467725" cy="4692650"/>
          </a:xfrm>
        </p:spPr>
        <p:txBody>
          <a:bodyPr/>
          <a:lstStyle/>
          <a:p>
            <a:r>
              <a:rPr lang="en-US" dirty="0" smtClean="0"/>
              <a:t>Recommendations:</a:t>
            </a:r>
          </a:p>
          <a:p>
            <a:pPr lvl="1"/>
            <a:r>
              <a:rPr lang="en-US" dirty="0" smtClean="0"/>
              <a:t>Keep the distance between the differential traces (S) constant over the entire trace length</a:t>
            </a:r>
          </a:p>
          <a:p>
            <a:pPr lvl="1"/>
            <a:r>
              <a:rPr lang="en-US" dirty="0" smtClean="0"/>
              <a:t>Keep the length of the individual traces of the differential pair the same to minimize skew and phase differences.</a:t>
            </a:r>
          </a:p>
          <a:p>
            <a:pPr lvl="1"/>
            <a:r>
              <a:rPr lang="en-US" dirty="0" smtClean="0"/>
              <a:t>For tightly coupled differential traces (S = W), keep the distance (D) between adjacent signals and other objects or routing greater than 3 to 5 times the width (W) of the trace (D &gt; 3 * W).</a:t>
            </a:r>
          </a:p>
          <a:p>
            <a:pPr lvl="1"/>
            <a:r>
              <a:rPr lang="en-US" dirty="0" smtClean="0"/>
              <a:t>For loosely coupled differential traces (S &gt; 2 * W) or single-ended traces keep adjacent signals away at a distance of 3 to 5 times the height of the </a:t>
            </a:r>
            <a:r>
              <a:rPr lang="en-US" dirty="0" err="1" smtClean="0"/>
              <a:t>dialectric</a:t>
            </a:r>
            <a:r>
              <a:rPr lang="en-US" dirty="0" smtClean="0"/>
              <a:t> (D &gt; 3 * H).</a:t>
            </a:r>
          </a:p>
          <a:p>
            <a:pPr lvl="1"/>
            <a:r>
              <a:rPr lang="en-US" dirty="0" smtClean="0"/>
              <a:t>Tightly coupled traces have better crosstalk performance but more loss.</a:t>
            </a: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3</a:t>
            </a:fld>
            <a:endParaRPr lang="en-US"/>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2057400" y="4724400"/>
          <a:ext cx="5143500" cy="1600200"/>
        </p:xfrm>
        <a:graphic>
          <a:graphicData uri="http://schemas.openxmlformats.org/presentationml/2006/ole">
            <p:oleObj spid="_x0000_s1025" name="Picture" r:id="rId3" imgW="5145672" imgH="1597447" progId="Word.Picture.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04800" y="2819400"/>
            <a:ext cx="4953000" cy="16764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Bends in Differential Traces</a:t>
            </a:r>
            <a:endParaRPr lang="en-US" dirty="0"/>
          </a:p>
        </p:txBody>
      </p:sp>
      <p:sp>
        <p:nvSpPr>
          <p:cNvPr id="3" name="Content Placeholder 2"/>
          <p:cNvSpPr>
            <a:spLocks noGrp="1"/>
          </p:cNvSpPr>
          <p:nvPr>
            <p:ph idx="1"/>
          </p:nvPr>
        </p:nvSpPr>
        <p:spPr/>
        <p:txBody>
          <a:bodyPr/>
          <a:lstStyle/>
          <a:p>
            <a:r>
              <a:rPr lang="en-US" dirty="0" smtClean="0"/>
              <a:t>Bends are generally okay. They will introduce an impedance mismatch, but it is negligible compared to other sources of mismatches.</a:t>
            </a:r>
          </a:p>
          <a:p>
            <a:r>
              <a:rPr lang="en-US" dirty="0" smtClean="0"/>
              <a:t>Bends will introduce a mismatch between the individual traces of a differential pair.</a:t>
            </a:r>
          </a:p>
          <a:p>
            <a:r>
              <a:rPr lang="en-US" dirty="0" smtClean="0"/>
              <a:t>Recommendations:</a:t>
            </a:r>
          </a:p>
          <a:p>
            <a:pPr lvl="1"/>
            <a:r>
              <a:rPr lang="en-US" dirty="0" smtClean="0"/>
              <a:t>Use bends in the opposite direction to</a:t>
            </a:r>
            <a:br>
              <a:rPr lang="en-US" dirty="0" smtClean="0"/>
            </a:br>
            <a:r>
              <a:rPr lang="en-US" dirty="0" smtClean="0"/>
              <a:t>correct for mismatches.</a:t>
            </a:r>
          </a:p>
          <a:p>
            <a:pPr lvl="1"/>
            <a:r>
              <a:rPr lang="en-US" dirty="0" smtClean="0"/>
              <a:t>Use 45° bends rather than 90° bends.</a:t>
            </a:r>
            <a:br>
              <a:rPr lang="en-US" dirty="0" smtClean="0"/>
            </a:br>
            <a:r>
              <a:rPr lang="en-US" dirty="0" smtClean="0"/>
              <a:t>To make a 90° bend, use two 45° bends.</a:t>
            </a:r>
          </a:p>
          <a:p>
            <a:r>
              <a:rPr lang="en-US" dirty="0" smtClean="0"/>
              <a:t>Rounded bends can also be used but it may be harder to control the spacing of the traces throughout the bend.</a:t>
            </a: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4</a:t>
            </a:fld>
            <a:endParaRPr lang="en-US"/>
          </a:p>
        </p:txBody>
      </p:sp>
      <p:pic>
        <p:nvPicPr>
          <p:cNvPr id="58373" name="Picture 5"/>
          <p:cNvPicPr>
            <a:picLocks noChangeAspect="1" noChangeArrowheads="1"/>
          </p:cNvPicPr>
          <p:nvPr/>
        </p:nvPicPr>
        <p:blipFill>
          <a:blip r:embed="rId2" cstate="print"/>
          <a:srcRect/>
          <a:stretch>
            <a:fillRect/>
          </a:stretch>
        </p:blipFill>
        <p:spPr bwMode="auto">
          <a:xfrm>
            <a:off x="5486400" y="2587860"/>
            <a:ext cx="3581400" cy="18507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04800" y="2286000"/>
            <a:ext cx="8458200" cy="19050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Mismatches Between the Individual  Traces of a Differential Pair</a:t>
            </a:r>
            <a:endParaRPr lang="en-US" dirty="0"/>
          </a:p>
        </p:txBody>
      </p:sp>
      <p:sp>
        <p:nvSpPr>
          <p:cNvPr id="3" name="Content Placeholder 2"/>
          <p:cNvSpPr>
            <a:spLocks noGrp="1"/>
          </p:cNvSpPr>
          <p:nvPr>
            <p:ph idx="1"/>
          </p:nvPr>
        </p:nvSpPr>
        <p:spPr/>
        <p:txBody>
          <a:bodyPr/>
          <a:lstStyle/>
          <a:p>
            <a:r>
              <a:rPr lang="en-US" dirty="0" smtClean="0"/>
              <a:t>Mismatches between the individual traces will cause a skew between the positive and negative signals of the differential pair. This will decrease the opening of the data eye.</a:t>
            </a:r>
          </a:p>
          <a:p>
            <a:r>
              <a:rPr lang="en-US" dirty="0" smtClean="0"/>
              <a:t>Recommendations:</a:t>
            </a:r>
          </a:p>
          <a:p>
            <a:pPr lvl="1"/>
            <a:r>
              <a:rPr lang="en-US" dirty="0" smtClean="0"/>
              <a:t>If the mismatch is created by a bend, then a bend in the opposite direction will fix the mismatch. Otherwise, use jog-outs to increase the length of one side.</a:t>
            </a:r>
          </a:p>
          <a:p>
            <a:pPr lvl="1"/>
            <a:r>
              <a:rPr lang="en-US" dirty="0" smtClean="0"/>
              <a:t>Use multiple small jog-outs instead of one large jog-out. Jog-outs will cause an impedance mismatch.</a:t>
            </a:r>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5</a:t>
            </a:fld>
            <a:endParaRPr lang="en-US"/>
          </a:p>
        </p:txBody>
      </p:sp>
      <p:pic>
        <p:nvPicPr>
          <p:cNvPr id="63490" name="Picture 2"/>
          <p:cNvPicPr>
            <a:picLocks noChangeAspect="1" noChangeArrowheads="1"/>
          </p:cNvPicPr>
          <p:nvPr/>
        </p:nvPicPr>
        <p:blipFill>
          <a:blip r:embed="rId2" cstate="print"/>
          <a:srcRect/>
          <a:stretch>
            <a:fillRect/>
          </a:stretch>
        </p:blipFill>
        <p:spPr bwMode="auto">
          <a:xfrm>
            <a:off x="4495800" y="4343400"/>
            <a:ext cx="3124200" cy="1530596"/>
          </a:xfrm>
          <a:prstGeom prst="rect">
            <a:avLst/>
          </a:prstGeom>
          <a:noFill/>
          <a:ln w="9525">
            <a:noFill/>
            <a:miter lim="800000"/>
            <a:headEnd/>
            <a:tailEnd/>
          </a:ln>
          <a:effectLst/>
        </p:spPr>
      </p:pic>
      <p:pic>
        <p:nvPicPr>
          <p:cNvPr id="63491" name="Picture 3"/>
          <p:cNvPicPr>
            <a:picLocks noChangeAspect="1" noChangeArrowheads="1"/>
          </p:cNvPicPr>
          <p:nvPr/>
        </p:nvPicPr>
        <p:blipFill>
          <a:blip r:embed="rId3" cstate="print"/>
          <a:srcRect/>
          <a:stretch>
            <a:fillRect/>
          </a:stretch>
        </p:blipFill>
        <p:spPr bwMode="auto">
          <a:xfrm>
            <a:off x="1524000" y="4267200"/>
            <a:ext cx="1924050" cy="1628775"/>
          </a:xfrm>
          <a:prstGeom prst="rect">
            <a:avLst/>
          </a:prstGeom>
          <a:noFill/>
          <a:ln w="9525">
            <a:noFill/>
            <a:miter lim="800000"/>
            <a:headEnd/>
            <a:tailEnd/>
          </a:ln>
          <a:effectLst/>
        </p:spPr>
      </p:pic>
      <p:sp>
        <p:nvSpPr>
          <p:cNvPr id="9" name="TextBox 8"/>
          <p:cNvSpPr txBox="1"/>
          <p:nvPr/>
        </p:nvSpPr>
        <p:spPr>
          <a:xfrm>
            <a:off x="1447800" y="5867400"/>
            <a:ext cx="2133600" cy="523220"/>
          </a:xfrm>
          <a:prstGeom prst="rect">
            <a:avLst/>
          </a:prstGeom>
          <a:noFill/>
        </p:spPr>
        <p:txBody>
          <a:bodyPr wrap="square" rtlCol="0">
            <a:spAutoFit/>
          </a:bodyPr>
          <a:lstStyle/>
          <a:p>
            <a:pPr algn="ctr"/>
            <a:r>
              <a:rPr lang="en-US" sz="1400" dirty="0" smtClean="0"/>
              <a:t>Equal number of bends in each direction</a:t>
            </a:r>
            <a:endParaRPr lang="en-US" sz="1400" dirty="0"/>
          </a:p>
        </p:txBody>
      </p:sp>
      <p:sp>
        <p:nvSpPr>
          <p:cNvPr id="10" name="TextBox 9"/>
          <p:cNvSpPr txBox="1"/>
          <p:nvPr/>
        </p:nvSpPr>
        <p:spPr>
          <a:xfrm>
            <a:off x="4876800" y="5867400"/>
            <a:ext cx="2133600" cy="523220"/>
          </a:xfrm>
          <a:prstGeom prst="rect">
            <a:avLst/>
          </a:prstGeom>
          <a:noFill/>
        </p:spPr>
        <p:txBody>
          <a:bodyPr wrap="square" rtlCol="0">
            <a:spAutoFit/>
          </a:bodyPr>
          <a:lstStyle/>
          <a:p>
            <a:pPr algn="ctr"/>
            <a:r>
              <a:rPr lang="en-US" sz="1400" dirty="0" smtClean="0"/>
              <a:t>Multiple small jog-outs to fix mismatch</a:t>
            </a:r>
            <a:endParaRPr 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304800" y="1676400"/>
            <a:ext cx="8382000" cy="17526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Wiggles to Match Trace Lengths</a:t>
            </a:r>
            <a:endParaRPr lang="en-US" dirty="0"/>
          </a:p>
        </p:txBody>
      </p:sp>
      <p:sp>
        <p:nvSpPr>
          <p:cNvPr id="3" name="Content Placeholder 2"/>
          <p:cNvSpPr>
            <a:spLocks noGrp="1"/>
          </p:cNvSpPr>
          <p:nvPr>
            <p:ph idx="1"/>
          </p:nvPr>
        </p:nvSpPr>
        <p:spPr/>
        <p:txBody>
          <a:bodyPr/>
          <a:lstStyle/>
          <a:p>
            <a:r>
              <a:rPr lang="en-US" dirty="0" smtClean="0"/>
              <a:t>Wiggles are used to match the lengths of multiple differential pairs.</a:t>
            </a:r>
          </a:p>
          <a:p>
            <a:r>
              <a:rPr lang="en-US" dirty="0" smtClean="0"/>
              <a:t>Recommendations:</a:t>
            </a:r>
          </a:p>
          <a:p>
            <a:pPr lvl="1"/>
            <a:r>
              <a:rPr lang="en-US" dirty="0" smtClean="0"/>
              <a:t>Wiggles should follow the recommendations for bends given previously.</a:t>
            </a:r>
          </a:p>
          <a:p>
            <a:pPr lvl="1"/>
            <a:r>
              <a:rPr lang="en-US" dirty="0" smtClean="0"/>
              <a:t>Rule of thumb: keep the diameter of the wiggle at least 3 times trace width.</a:t>
            </a:r>
          </a:p>
          <a:p>
            <a:pPr lvl="1"/>
            <a:r>
              <a:rPr lang="en-US" dirty="0" smtClean="0"/>
              <a:t>Use an equal number of turns in each direction to keep the traces of the</a:t>
            </a:r>
            <a:br>
              <a:rPr lang="en-US" dirty="0" smtClean="0"/>
            </a:br>
            <a:r>
              <a:rPr lang="en-US" dirty="0" smtClean="0"/>
              <a:t>differential pair matched.</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a:buNone/>
            </a:pPr>
            <a:endParaRPr lang="en-US" dirty="0" smtClean="0">
              <a:solidFill>
                <a:srgbClr val="FF0000"/>
              </a:solidFill>
            </a:endParaRPr>
          </a:p>
          <a:p>
            <a:r>
              <a:rPr lang="en-US" dirty="0" smtClean="0">
                <a:solidFill>
                  <a:srgbClr val="FF0000"/>
                </a:solidFill>
              </a:rPr>
              <a:t>Lanes of matched length are not necessary</a:t>
            </a:r>
            <a:br>
              <a:rPr lang="en-US" dirty="0" smtClean="0">
                <a:solidFill>
                  <a:srgbClr val="FF0000"/>
                </a:solidFill>
              </a:rPr>
            </a:br>
            <a:r>
              <a:rPr lang="en-US" dirty="0" smtClean="0">
                <a:solidFill>
                  <a:srgbClr val="FF0000"/>
                </a:solidFill>
              </a:rPr>
              <a:t>for the JESD204b standard. Large mismatch</a:t>
            </a:r>
            <a:br>
              <a:rPr lang="en-US" dirty="0" smtClean="0">
                <a:solidFill>
                  <a:srgbClr val="FF0000"/>
                </a:solidFill>
              </a:rPr>
            </a:br>
            <a:r>
              <a:rPr lang="en-US" dirty="0" smtClean="0">
                <a:solidFill>
                  <a:srgbClr val="FF0000"/>
                </a:solidFill>
              </a:rPr>
              <a:t>between lanes can result in higher latency.</a:t>
            </a: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6</a:t>
            </a:fld>
            <a:endParaRPr lang="en-US"/>
          </a:p>
        </p:txBody>
      </p:sp>
      <p:pic>
        <p:nvPicPr>
          <p:cNvPr id="8193" name="Picture 1"/>
          <p:cNvPicPr>
            <a:picLocks noChangeAspect="1" noChangeArrowheads="1"/>
          </p:cNvPicPr>
          <p:nvPr/>
        </p:nvPicPr>
        <p:blipFill>
          <a:blip r:embed="rId2" cstate="print"/>
          <a:srcRect/>
          <a:stretch>
            <a:fillRect/>
          </a:stretch>
        </p:blipFill>
        <p:spPr bwMode="auto">
          <a:xfrm>
            <a:off x="5715000" y="3581400"/>
            <a:ext cx="2656913" cy="2203869"/>
          </a:xfrm>
          <a:prstGeom prst="rect">
            <a:avLst/>
          </a:prstGeom>
          <a:noFill/>
          <a:ln w="9525">
            <a:noFill/>
            <a:miter lim="800000"/>
            <a:headEnd/>
            <a:tailEnd/>
          </a:ln>
          <a:effectLst/>
        </p:spPr>
      </p:pic>
      <p:pic>
        <p:nvPicPr>
          <p:cNvPr id="56322" name="Picture 2"/>
          <p:cNvPicPr>
            <a:picLocks noChangeAspect="1" noChangeArrowheads="1"/>
          </p:cNvPicPr>
          <p:nvPr/>
        </p:nvPicPr>
        <p:blipFill>
          <a:blip r:embed="rId3" cstate="print"/>
          <a:srcRect/>
          <a:stretch>
            <a:fillRect/>
          </a:stretch>
        </p:blipFill>
        <p:spPr bwMode="auto">
          <a:xfrm>
            <a:off x="2971800" y="3581400"/>
            <a:ext cx="1171575" cy="1207440"/>
          </a:xfrm>
          <a:prstGeom prst="rect">
            <a:avLst/>
          </a:prstGeom>
          <a:noFill/>
          <a:ln w="9525">
            <a:noFill/>
            <a:miter lim="800000"/>
            <a:headEnd/>
            <a:tailEnd/>
          </a:ln>
          <a:effectLst/>
        </p:spPr>
      </p:pic>
      <p:cxnSp>
        <p:nvCxnSpPr>
          <p:cNvPr id="16" name="Straight Arrow Connector 15"/>
          <p:cNvCxnSpPr/>
          <p:nvPr/>
        </p:nvCxnSpPr>
        <p:spPr>
          <a:xfrm flipV="1">
            <a:off x="3182145" y="4114006"/>
            <a:ext cx="0" cy="177006"/>
          </a:xfrm>
          <a:prstGeom prst="straightConnector1">
            <a:avLst/>
          </a:prstGeom>
          <a:ln>
            <a:solidFill>
              <a:schemeClr val="bg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371726" y="4198937"/>
            <a:ext cx="787400" cy="180976"/>
          </a:xfrm>
          <a:prstGeom prst="straightConnector1">
            <a:avLst/>
          </a:prstGeom>
          <a:ln w="19050">
            <a:solidFill>
              <a:schemeClr val="tx2"/>
            </a:solidFill>
            <a:headEnd type="none" w="sm" len="sm"/>
            <a:tailEnd type="arrow"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349376" y="4195762"/>
            <a:ext cx="1181100" cy="369332"/>
          </a:xfrm>
          <a:prstGeom prst="rect">
            <a:avLst/>
          </a:prstGeom>
          <a:noFill/>
        </p:spPr>
        <p:txBody>
          <a:bodyPr wrap="square" rtlCol="0">
            <a:spAutoFit/>
          </a:bodyPr>
          <a:lstStyle/>
          <a:p>
            <a:r>
              <a:rPr lang="en-US" dirty="0" smtClean="0">
                <a:solidFill>
                  <a:schemeClr val="tx2"/>
                </a:solidFill>
              </a:rPr>
              <a:t>D &gt; 3xW</a:t>
            </a:r>
            <a:endParaRPr lang="en-US" dirty="0">
              <a:solidFill>
                <a:schemeClr val="tx2"/>
              </a:solidFill>
            </a:endParaRPr>
          </a:p>
        </p:txBody>
      </p:sp>
      <p:sp>
        <p:nvSpPr>
          <p:cNvPr id="25" name="TextBox 24"/>
          <p:cNvSpPr txBox="1"/>
          <p:nvPr/>
        </p:nvSpPr>
        <p:spPr>
          <a:xfrm>
            <a:off x="5715000" y="5791200"/>
            <a:ext cx="2702718" cy="523220"/>
          </a:xfrm>
          <a:prstGeom prst="rect">
            <a:avLst/>
          </a:prstGeom>
          <a:noFill/>
        </p:spPr>
        <p:txBody>
          <a:bodyPr wrap="square" rtlCol="0">
            <a:spAutoFit/>
          </a:bodyPr>
          <a:lstStyle/>
          <a:p>
            <a:pPr algn="ctr"/>
            <a:r>
              <a:rPr lang="en-US" sz="1400" dirty="0" smtClean="0"/>
              <a:t>Wiggles used to match the length of two differential pairs</a:t>
            </a:r>
            <a:endParaRPr 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1676400"/>
            <a:ext cx="8382000" cy="28194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err="1" smtClean="0"/>
              <a:t>Vias</a:t>
            </a:r>
            <a:r>
              <a:rPr lang="en-US" dirty="0" smtClean="0"/>
              <a:t> in the Signal Path</a:t>
            </a:r>
            <a:endParaRPr lang="en-US" dirty="0"/>
          </a:p>
        </p:txBody>
      </p:sp>
      <p:sp>
        <p:nvSpPr>
          <p:cNvPr id="3" name="Content Placeholder 2"/>
          <p:cNvSpPr>
            <a:spLocks noGrp="1"/>
          </p:cNvSpPr>
          <p:nvPr>
            <p:ph idx="1"/>
          </p:nvPr>
        </p:nvSpPr>
        <p:spPr>
          <a:xfrm>
            <a:off x="333375" y="869950"/>
            <a:ext cx="8467725" cy="4692650"/>
          </a:xfrm>
        </p:spPr>
        <p:txBody>
          <a:bodyPr/>
          <a:lstStyle/>
          <a:p>
            <a:r>
              <a:rPr lang="en-US" dirty="0" smtClean="0"/>
              <a:t>A via will present an impedance discontinuity resulting in reflections and a degradation of the signal.</a:t>
            </a:r>
          </a:p>
          <a:p>
            <a:r>
              <a:rPr lang="en-US" dirty="0" smtClean="0"/>
              <a:t>Recommendations:</a:t>
            </a:r>
          </a:p>
          <a:p>
            <a:pPr lvl="1"/>
            <a:r>
              <a:rPr lang="en-US" dirty="0" smtClean="0"/>
              <a:t>If </a:t>
            </a:r>
            <a:r>
              <a:rPr lang="en-US" dirty="0" err="1" smtClean="0"/>
              <a:t>vias</a:t>
            </a:r>
            <a:r>
              <a:rPr lang="en-US" dirty="0" smtClean="0"/>
              <a:t> are used, keep the via delay short compared to the rise time of the signal to minimize reflections.</a:t>
            </a:r>
          </a:p>
          <a:p>
            <a:pPr lvl="1"/>
            <a:r>
              <a:rPr lang="en-US" dirty="0" err="1" smtClean="0"/>
              <a:t>Vias</a:t>
            </a:r>
            <a:r>
              <a:rPr lang="en-US" dirty="0" smtClean="0"/>
              <a:t> can be compensated by adding ground </a:t>
            </a:r>
            <a:r>
              <a:rPr lang="en-US" dirty="0" err="1" smtClean="0"/>
              <a:t>vias</a:t>
            </a:r>
            <a:r>
              <a:rPr lang="en-US" dirty="0" smtClean="0"/>
              <a:t> close by for the return current.</a:t>
            </a:r>
          </a:p>
          <a:p>
            <a:pPr lvl="1"/>
            <a:r>
              <a:rPr lang="en-US" dirty="0" smtClean="0"/>
              <a:t>Avoid stubs from </a:t>
            </a:r>
            <a:r>
              <a:rPr lang="en-US" dirty="0" err="1" smtClean="0"/>
              <a:t>vias</a:t>
            </a:r>
            <a:r>
              <a:rPr lang="en-US" dirty="0" smtClean="0"/>
              <a:t> to inner layers by having them back drilled. Alternatively, blind </a:t>
            </a:r>
            <a:r>
              <a:rPr lang="en-US" dirty="0" err="1" smtClean="0"/>
              <a:t>vias</a:t>
            </a:r>
            <a:r>
              <a:rPr lang="en-US" dirty="0" smtClean="0"/>
              <a:t> are a better choice to eliminate stubs.</a:t>
            </a:r>
          </a:p>
          <a:p>
            <a:pPr lvl="1"/>
            <a:r>
              <a:rPr lang="en-US" dirty="0" smtClean="0"/>
              <a:t>Simulate the signal path with the </a:t>
            </a:r>
            <a:r>
              <a:rPr lang="en-US" dirty="0" err="1" smtClean="0"/>
              <a:t>vias</a:t>
            </a:r>
            <a:r>
              <a:rPr lang="en-US" dirty="0" smtClean="0"/>
              <a:t> to determine signal integrity before manufacturing the board.</a:t>
            </a:r>
          </a:p>
          <a:p>
            <a:endParaRPr lang="en-US" dirty="0"/>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7</a:t>
            </a:fld>
            <a:endParaRPr lang="en-US"/>
          </a:p>
        </p:txBody>
      </p:sp>
      <p:pic>
        <p:nvPicPr>
          <p:cNvPr id="64518" name="Picture 6"/>
          <p:cNvPicPr>
            <a:picLocks noChangeAspect="1" noChangeArrowheads="1"/>
          </p:cNvPicPr>
          <p:nvPr/>
        </p:nvPicPr>
        <p:blipFill>
          <a:blip r:embed="rId2" cstate="print"/>
          <a:srcRect/>
          <a:stretch>
            <a:fillRect/>
          </a:stretch>
        </p:blipFill>
        <p:spPr bwMode="auto">
          <a:xfrm>
            <a:off x="457200" y="4572000"/>
            <a:ext cx="5191125" cy="1744218"/>
          </a:xfrm>
          <a:prstGeom prst="rect">
            <a:avLst/>
          </a:prstGeom>
          <a:noFill/>
          <a:ln w="9525">
            <a:noFill/>
            <a:miter lim="800000"/>
            <a:headEnd/>
            <a:tailEnd/>
          </a:ln>
          <a:effectLst/>
        </p:spPr>
      </p:pic>
      <p:pic>
        <p:nvPicPr>
          <p:cNvPr id="60418" name="Picture 2"/>
          <p:cNvPicPr>
            <a:picLocks noChangeAspect="1" noChangeArrowheads="1"/>
          </p:cNvPicPr>
          <p:nvPr/>
        </p:nvPicPr>
        <p:blipFill>
          <a:blip r:embed="rId3" cstate="print"/>
          <a:srcRect/>
          <a:stretch>
            <a:fillRect/>
          </a:stretch>
        </p:blipFill>
        <p:spPr bwMode="auto">
          <a:xfrm>
            <a:off x="6324600" y="4724399"/>
            <a:ext cx="1958774" cy="1600201"/>
          </a:xfrm>
          <a:prstGeom prst="rect">
            <a:avLst/>
          </a:prstGeom>
          <a:noFill/>
          <a:ln w="9525">
            <a:noFill/>
            <a:miter lim="800000"/>
            <a:headEnd/>
            <a:tailEnd/>
          </a:ln>
          <a:effectLst/>
        </p:spPr>
      </p:pic>
      <p:sp>
        <p:nvSpPr>
          <p:cNvPr id="13" name="Freeform 12"/>
          <p:cNvSpPr/>
          <p:nvPr/>
        </p:nvSpPr>
        <p:spPr>
          <a:xfrm>
            <a:off x="7979569" y="3000375"/>
            <a:ext cx="1012032" cy="2257425"/>
          </a:xfrm>
          <a:custGeom>
            <a:avLst/>
            <a:gdLst>
              <a:gd name="connsiteX0" fmla="*/ 78581 w 884634"/>
              <a:gd name="connsiteY0" fmla="*/ 0 h 2143125"/>
              <a:gd name="connsiteX1" fmla="*/ 871537 w 884634"/>
              <a:gd name="connsiteY1" fmla="*/ 1407319 h 2143125"/>
              <a:gd name="connsiteX2" fmla="*/ 0 w 884634"/>
              <a:gd name="connsiteY2" fmla="*/ 2143125 h 2143125"/>
            </a:gdLst>
            <a:ahLst/>
            <a:cxnLst>
              <a:cxn ang="0">
                <a:pos x="connsiteX0" y="connsiteY0"/>
              </a:cxn>
              <a:cxn ang="0">
                <a:pos x="connsiteX1" y="connsiteY1"/>
              </a:cxn>
              <a:cxn ang="0">
                <a:pos x="connsiteX2" y="connsiteY2"/>
              </a:cxn>
            </a:cxnLst>
            <a:rect l="l" t="t" r="r" b="b"/>
            <a:pathLst>
              <a:path w="884634" h="2143125">
                <a:moveTo>
                  <a:pt x="78581" y="0"/>
                </a:moveTo>
                <a:cubicBezTo>
                  <a:pt x="481607" y="525066"/>
                  <a:pt x="884634" y="1050132"/>
                  <a:pt x="871537" y="1407319"/>
                </a:cubicBezTo>
                <a:cubicBezTo>
                  <a:pt x="858440" y="1764506"/>
                  <a:pt x="429220" y="1953815"/>
                  <a:pt x="0" y="2143125"/>
                </a:cubicBezTo>
              </a:path>
            </a:pathLst>
          </a:custGeom>
          <a:ln w="22225">
            <a:solidFill>
              <a:schemeClr val="tx2"/>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5638800" y="4572000"/>
            <a:ext cx="3276600" cy="215444"/>
          </a:xfrm>
          <a:prstGeom prst="rect">
            <a:avLst/>
          </a:prstGeom>
          <a:noFill/>
        </p:spPr>
        <p:txBody>
          <a:bodyPr wrap="square" rtlCol="0">
            <a:spAutoFit/>
          </a:bodyPr>
          <a:lstStyle/>
          <a:p>
            <a:r>
              <a:rPr lang="en-US" sz="800" dirty="0" smtClean="0"/>
              <a:t>Source: High Speed Mezzanine Card (HSMC) Specification  (</a:t>
            </a:r>
            <a:r>
              <a:rPr lang="en-US" sz="800" dirty="0" err="1" smtClean="0"/>
              <a:t>Altera</a:t>
            </a:r>
            <a:r>
              <a:rPr lang="en-US" sz="800"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1143000"/>
            <a:ext cx="8382000" cy="25908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In-Pad </a:t>
            </a:r>
            <a:r>
              <a:rPr lang="en-US" dirty="0" err="1" smtClean="0"/>
              <a:t>Vias</a:t>
            </a:r>
            <a:r>
              <a:rPr lang="en-US" dirty="0" smtClean="0"/>
              <a:t> for BGA Package</a:t>
            </a:r>
            <a:endParaRPr lang="en-US" dirty="0"/>
          </a:p>
        </p:txBody>
      </p:sp>
      <p:sp>
        <p:nvSpPr>
          <p:cNvPr id="3" name="Content Placeholder 2"/>
          <p:cNvSpPr>
            <a:spLocks noGrp="1"/>
          </p:cNvSpPr>
          <p:nvPr>
            <p:ph idx="1"/>
          </p:nvPr>
        </p:nvSpPr>
        <p:spPr/>
        <p:txBody>
          <a:bodyPr/>
          <a:lstStyle/>
          <a:p>
            <a:r>
              <a:rPr lang="en-US" dirty="0" smtClean="0"/>
              <a:t>Recommendations:</a:t>
            </a:r>
          </a:p>
          <a:p>
            <a:pPr lvl="1"/>
            <a:r>
              <a:rPr lang="en-US" dirty="0" smtClean="0"/>
              <a:t>If In-Pad </a:t>
            </a:r>
            <a:r>
              <a:rPr lang="en-US" dirty="0" err="1" smtClean="0"/>
              <a:t>vias</a:t>
            </a:r>
            <a:r>
              <a:rPr lang="en-US" dirty="0" smtClean="0"/>
              <a:t> are used with a BGA package and the high-speed </a:t>
            </a:r>
            <a:r>
              <a:rPr lang="en-US" dirty="0" smtClean="0"/>
              <a:t>serial link signal </a:t>
            </a:r>
            <a:r>
              <a:rPr lang="en-US" dirty="0" smtClean="0"/>
              <a:t>is coming from an inner layer, follow the recommendations from the previous slide.</a:t>
            </a:r>
          </a:p>
          <a:p>
            <a:pPr lvl="1"/>
            <a:r>
              <a:rPr lang="en-US" dirty="0" smtClean="0"/>
              <a:t>If the signal is routed to the ball of the package without going through a via, remove the via from these pins.</a:t>
            </a:r>
          </a:p>
          <a:p>
            <a:pPr lvl="1"/>
            <a:r>
              <a:rPr lang="en-US" dirty="0" smtClean="0"/>
              <a:t>In pad </a:t>
            </a:r>
            <a:r>
              <a:rPr lang="en-US" dirty="0" err="1" smtClean="0"/>
              <a:t>vias</a:t>
            </a:r>
            <a:r>
              <a:rPr lang="en-US" dirty="0" smtClean="0"/>
              <a:t> on low speed signals and ground and power are fine and will help to </a:t>
            </a:r>
            <a:r>
              <a:rPr lang="en-US" dirty="0" smtClean="0"/>
              <a:t>dissipate </a:t>
            </a:r>
            <a:r>
              <a:rPr lang="en-US" dirty="0" smtClean="0"/>
              <a:t>device heat.</a:t>
            </a:r>
            <a:endParaRPr lang="en-US" dirty="0"/>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8</a:t>
            </a:fld>
            <a:endParaRPr lang="en-US"/>
          </a:p>
        </p:txBody>
      </p:sp>
      <p:pic>
        <p:nvPicPr>
          <p:cNvPr id="57346" name="Picture 2"/>
          <p:cNvPicPr>
            <a:picLocks noChangeAspect="1" noChangeArrowheads="1"/>
          </p:cNvPicPr>
          <p:nvPr/>
        </p:nvPicPr>
        <p:blipFill>
          <a:blip r:embed="rId2" cstate="print"/>
          <a:srcRect/>
          <a:stretch>
            <a:fillRect/>
          </a:stretch>
        </p:blipFill>
        <p:spPr bwMode="auto">
          <a:xfrm>
            <a:off x="1524000" y="3886200"/>
            <a:ext cx="5953125" cy="2438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676400"/>
            <a:ext cx="8610600" cy="22860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Component Pads in the Signal Path</a:t>
            </a:r>
            <a:endParaRPr lang="en-US" dirty="0"/>
          </a:p>
        </p:txBody>
      </p:sp>
      <p:sp>
        <p:nvSpPr>
          <p:cNvPr id="3" name="Content Placeholder 2"/>
          <p:cNvSpPr>
            <a:spLocks noGrp="1"/>
          </p:cNvSpPr>
          <p:nvPr>
            <p:ph idx="1"/>
          </p:nvPr>
        </p:nvSpPr>
        <p:spPr/>
        <p:txBody>
          <a:bodyPr/>
          <a:lstStyle/>
          <a:p>
            <a:r>
              <a:rPr lang="en-US" dirty="0" smtClean="0"/>
              <a:t>Pads will add capacitance and therefore an impedance mismatch</a:t>
            </a:r>
          </a:p>
          <a:p>
            <a:r>
              <a:rPr lang="en-US" dirty="0" smtClean="0"/>
              <a:t>Recommendations:</a:t>
            </a:r>
          </a:p>
          <a:p>
            <a:pPr lvl="1"/>
            <a:r>
              <a:rPr lang="en-US" dirty="0" smtClean="0"/>
              <a:t>Generally, the only need for components in the signal path is DC blocking capacitors. Try to avoid other components for gigabit connections.</a:t>
            </a:r>
          </a:p>
          <a:p>
            <a:pPr lvl="1"/>
            <a:r>
              <a:rPr lang="en-US" dirty="0" smtClean="0"/>
              <a:t>For gigabit connections, use 0201 components when possible, including the DC blocking capacitors. A value of 0.1 </a:t>
            </a:r>
            <a:r>
              <a:rPr lang="en-US" dirty="0" err="1" smtClean="0"/>
              <a:t>uF</a:t>
            </a:r>
            <a:r>
              <a:rPr lang="en-US" dirty="0" smtClean="0"/>
              <a:t> is recommended.</a:t>
            </a:r>
          </a:p>
          <a:p>
            <a:pPr lvl="1"/>
            <a:r>
              <a:rPr lang="en-US" dirty="0" smtClean="0"/>
              <a:t>Excess capacitance can be limited by clearing the ground plane underneath the component. Use SI simulation to determine the required amount.</a:t>
            </a: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9</a:t>
            </a:fld>
            <a:endParaRPr lang="en-US"/>
          </a:p>
        </p:txBody>
      </p:sp>
      <p:sp>
        <p:nvSpPr>
          <p:cNvPr id="8" name="TextBox 7"/>
          <p:cNvSpPr txBox="1"/>
          <p:nvPr/>
        </p:nvSpPr>
        <p:spPr>
          <a:xfrm>
            <a:off x="1295400" y="5562600"/>
            <a:ext cx="2702718" cy="523220"/>
          </a:xfrm>
          <a:prstGeom prst="rect">
            <a:avLst/>
          </a:prstGeom>
          <a:noFill/>
        </p:spPr>
        <p:txBody>
          <a:bodyPr wrap="square" rtlCol="0">
            <a:spAutoFit/>
          </a:bodyPr>
          <a:lstStyle/>
          <a:p>
            <a:pPr algn="ctr"/>
            <a:r>
              <a:rPr lang="en-US" sz="1400" dirty="0" smtClean="0"/>
              <a:t>Cap with cleared GND plane and </a:t>
            </a:r>
            <a:r>
              <a:rPr lang="en-US" sz="1400" dirty="0" err="1" smtClean="0"/>
              <a:t>vias</a:t>
            </a:r>
            <a:endParaRPr lang="en-US" sz="1400" dirty="0"/>
          </a:p>
        </p:txBody>
      </p:sp>
      <p:pic>
        <p:nvPicPr>
          <p:cNvPr id="59397" name="Picture 5"/>
          <p:cNvPicPr>
            <a:picLocks noChangeAspect="1" noChangeArrowheads="1"/>
          </p:cNvPicPr>
          <p:nvPr/>
        </p:nvPicPr>
        <p:blipFill>
          <a:blip r:embed="rId2" cstate="print"/>
          <a:srcRect/>
          <a:stretch>
            <a:fillRect/>
          </a:stretch>
        </p:blipFill>
        <p:spPr bwMode="auto">
          <a:xfrm>
            <a:off x="5105400" y="4114800"/>
            <a:ext cx="2476500" cy="1552575"/>
          </a:xfrm>
          <a:prstGeom prst="rect">
            <a:avLst/>
          </a:prstGeom>
          <a:noFill/>
          <a:ln w="9525">
            <a:noFill/>
            <a:miter lim="800000"/>
            <a:headEnd/>
            <a:tailEnd/>
          </a:ln>
          <a:effectLst/>
        </p:spPr>
      </p:pic>
      <p:sp>
        <p:nvSpPr>
          <p:cNvPr id="12" name="TextBox 11"/>
          <p:cNvSpPr txBox="1"/>
          <p:nvPr/>
        </p:nvSpPr>
        <p:spPr>
          <a:xfrm>
            <a:off x="4800600" y="5638800"/>
            <a:ext cx="3083718" cy="523220"/>
          </a:xfrm>
          <a:prstGeom prst="rect">
            <a:avLst/>
          </a:prstGeom>
          <a:noFill/>
        </p:spPr>
        <p:txBody>
          <a:bodyPr wrap="square" rtlCol="0">
            <a:spAutoFit/>
          </a:bodyPr>
          <a:lstStyle/>
          <a:p>
            <a:pPr algn="ctr"/>
            <a:r>
              <a:rPr lang="en-US" sz="1400" dirty="0" smtClean="0"/>
              <a:t>Differential DC blocking caps with cleared GND plane and </a:t>
            </a:r>
            <a:r>
              <a:rPr lang="en-US" sz="1400" dirty="0" err="1" smtClean="0"/>
              <a:t>vias</a:t>
            </a:r>
            <a:endParaRPr lang="en-US" sz="1400" dirty="0"/>
          </a:p>
        </p:txBody>
      </p:sp>
      <p:pic>
        <p:nvPicPr>
          <p:cNvPr id="59399" name="Picture 7"/>
          <p:cNvPicPr>
            <a:picLocks noChangeAspect="1" noChangeArrowheads="1"/>
          </p:cNvPicPr>
          <p:nvPr/>
        </p:nvPicPr>
        <p:blipFill>
          <a:blip r:embed="rId3" cstate="print"/>
          <a:srcRect/>
          <a:stretch>
            <a:fillRect/>
          </a:stretch>
        </p:blipFill>
        <p:spPr bwMode="auto">
          <a:xfrm>
            <a:off x="1371600" y="4114800"/>
            <a:ext cx="2543175" cy="1400175"/>
          </a:xfrm>
          <a:prstGeom prst="rect">
            <a:avLst/>
          </a:prstGeom>
          <a:noFill/>
          <a:ln w="9525">
            <a:noFill/>
            <a:miter lim="800000"/>
            <a:headEnd/>
            <a:tailEnd/>
          </a:ln>
          <a:effectLst/>
        </p:spPr>
      </p:pic>
      <p:sp>
        <p:nvSpPr>
          <p:cNvPr id="14" name="TextBox 13"/>
          <p:cNvSpPr txBox="1"/>
          <p:nvPr/>
        </p:nvSpPr>
        <p:spPr>
          <a:xfrm>
            <a:off x="4724400" y="6096000"/>
            <a:ext cx="3276600" cy="215444"/>
          </a:xfrm>
          <a:prstGeom prst="rect">
            <a:avLst/>
          </a:prstGeom>
          <a:noFill/>
        </p:spPr>
        <p:txBody>
          <a:bodyPr wrap="square" rtlCol="0">
            <a:spAutoFit/>
          </a:bodyPr>
          <a:lstStyle/>
          <a:p>
            <a:r>
              <a:rPr lang="en-US" sz="800" dirty="0" smtClean="0"/>
              <a:t>Source: High Speed Mezzanine Card (HSMC) Specification  (</a:t>
            </a:r>
            <a:r>
              <a:rPr lang="en-US" sz="800" dirty="0" err="1" smtClean="0"/>
              <a:t>Altera</a:t>
            </a:r>
            <a:r>
              <a:rPr lang="en-US" sz="800"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3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themeOverride>
</file>

<file path=docProps/app.xml><?xml version="1.0" encoding="utf-8"?>
<Properties xmlns="http://schemas.openxmlformats.org/officeDocument/2006/extended-properties" xmlns:vt="http://schemas.openxmlformats.org/officeDocument/2006/docPropsVTypes">
  <Template>template</Template>
  <TotalTime>713</TotalTime>
  <Words>1100</Words>
  <Application>Microsoft Office PowerPoint</Application>
  <PresentationFormat>On-screen Show (4:3)</PresentationFormat>
  <Paragraphs>90</Paragraphs>
  <Slides>11</Slides>
  <Notes>0</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11</vt:i4>
      </vt:variant>
    </vt:vector>
  </HeadingPairs>
  <TitlesOfParts>
    <vt:vector size="16" baseType="lpstr">
      <vt:lpstr>template</vt:lpstr>
      <vt:lpstr>Custom Design</vt:lpstr>
      <vt:lpstr>1_Custom Design</vt:lpstr>
      <vt:lpstr>3_Custom Design</vt:lpstr>
      <vt:lpstr>Picture</vt:lpstr>
      <vt:lpstr>High-Speed Serial Link Layout Recommendations –</vt:lpstr>
      <vt:lpstr>Differential vs Single-Ended Routing</vt:lpstr>
      <vt:lpstr>Routing of Differential Traces</vt:lpstr>
      <vt:lpstr>Bends in Differential Traces</vt:lpstr>
      <vt:lpstr>Mismatches Between the Individual  Traces of a Differential Pair</vt:lpstr>
      <vt:lpstr>Wiggles to Match Trace Lengths</vt:lpstr>
      <vt:lpstr>Vias in the Signal Path</vt:lpstr>
      <vt:lpstr>In-Pad Vias for BGA Package</vt:lpstr>
      <vt:lpstr>Component Pads in the Signal Path</vt:lpstr>
      <vt:lpstr>Reference Planes</vt:lpstr>
      <vt:lpstr>Summary of Recommendations</vt:lpstr>
    </vt:vector>
  </TitlesOfParts>
  <Company>Texas Instruments Incorporated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DAC38J84 Serdes Layout Recommendations –</dc:title>
  <dc:creator>a0272252</dc:creator>
  <cp:lastModifiedBy>a0272252</cp:lastModifiedBy>
  <cp:revision>4</cp:revision>
  <dcterms:created xsi:type="dcterms:W3CDTF">2012-10-02T22:08:25Z</dcterms:created>
  <dcterms:modified xsi:type="dcterms:W3CDTF">2012-10-04T20:02:58Z</dcterms:modified>
</cp:coreProperties>
</file>