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7" r:id="rId3"/>
    <p:sldId id="304" r:id="rId4"/>
    <p:sldId id="306" r:id="rId5"/>
    <p:sldId id="305" r:id="rId6"/>
    <p:sldId id="299" r:id="rId7"/>
    <p:sldId id="300" r:id="rId8"/>
    <p:sldId id="301" r:id="rId9"/>
    <p:sldId id="302" r:id="rId10"/>
    <p:sldId id="303" r:id="rId11"/>
    <p:sldId id="294" r:id="rId12"/>
    <p:sldId id="273" r:id="rId13"/>
    <p:sldId id="275" r:id="rId14"/>
    <p:sldId id="276" r:id="rId15"/>
    <p:sldId id="285" r:id="rId16"/>
    <p:sldId id="286" r:id="rId17"/>
    <p:sldId id="287" r:id="rId18"/>
    <p:sldId id="288" r:id="rId19"/>
    <p:sldId id="289" r:id="rId20"/>
    <p:sldId id="291" r:id="rId21"/>
    <p:sldId id="277" r:id="rId22"/>
    <p:sldId id="262" r:id="rId23"/>
    <p:sldId id="263" r:id="rId24"/>
    <p:sldId id="298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613786-4D7F-412C-A6D7-B4EF57859740}">
          <p14:sldIdLst>
            <p14:sldId id="279"/>
            <p14:sldId id="297"/>
            <p14:sldId id="304"/>
            <p14:sldId id="306"/>
            <p14:sldId id="305"/>
            <p14:sldId id="299"/>
            <p14:sldId id="300"/>
            <p14:sldId id="301"/>
            <p14:sldId id="302"/>
            <p14:sldId id="303"/>
            <p14:sldId id="294"/>
            <p14:sldId id="273"/>
            <p14:sldId id="275"/>
            <p14:sldId id="276"/>
            <p14:sldId id="285"/>
            <p14:sldId id="286"/>
            <p14:sldId id="287"/>
            <p14:sldId id="288"/>
            <p14:sldId id="289"/>
            <p14:sldId id="291"/>
            <p14:sldId id="277"/>
            <p14:sldId id="262"/>
            <p14:sldId id="263"/>
            <p14:sldId id="298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1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4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1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5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FA88-C6CD-474F-82DA-08CE847B9F7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071A-1CD0-477E-B11C-6A5E4892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KCU105 ADC34J45 Interface </a:t>
            </a:r>
            <a:r>
              <a:rPr lang="en-US" dirty="0" smtClean="0"/>
              <a:t>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Now select the Bit file and click Program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667000"/>
            <a:ext cx="5676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 Ethernet IP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Open Device manager and check for the COM </a:t>
            </a:r>
            <a:r>
              <a:rPr lang="en-US" sz="2800" dirty="0" smtClean="0"/>
              <a:t>ports.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4" y="1143000"/>
            <a:ext cx="792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3581400"/>
            <a:ext cx="3657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6997" y="5911334"/>
            <a:ext cx="68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case, we have COM Port 8 (Enhanced) and COM Port 7 (Standard)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Open both the COM ports using any Utility (like Hercules). For </a:t>
            </a:r>
            <a:r>
              <a:rPr lang="en-US" sz="2000" b="1" dirty="0" smtClean="0"/>
              <a:t>Standard COM </a:t>
            </a:r>
            <a:r>
              <a:rPr lang="en-US" sz="2000" dirty="0" smtClean="0"/>
              <a:t>Port(in this case COM port 7), make sure of the below settings while opening the port.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89380"/>
            <a:ext cx="5410200" cy="46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2362200"/>
            <a:ext cx="1295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For </a:t>
            </a:r>
            <a:r>
              <a:rPr lang="en-US" sz="2000" b="1" dirty="0" smtClean="0"/>
              <a:t>Enhanced COM </a:t>
            </a:r>
            <a:r>
              <a:rPr lang="en-US" sz="2000" dirty="0" smtClean="0"/>
              <a:t>Port(in this case COM Port 8), </a:t>
            </a:r>
            <a:r>
              <a:rPr lang="en-US" sz="2000" dirty="0"/>
              <a:t>make sure of the below settings while opening the port.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0388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2286000"/>
            <a:ext cx="1295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For </a:t>
            </a:r>
            <a:r>
              <a:rPr lang="en-US" sz="2000" b="1" dirty="0" smtClean="0"/>
              <a:t>Enhanced COM </a:t>
            </a:r>
            <a:r>
              <a:rPr lang="en-US" sz="2000" dirty="0" smtClean="0"/>
              <a:t>Port(in this case COM Port 161), </a:t>
            </a:r>
            <a:r>
              <a:rPr lang="en-US" sz="2000" dirty="0"/>
              <a:t>make sure of the below settings while opening the port.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00" y="2133600"/>
            <a:ext cx="1295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28825"/>
            <a:ext cx="4724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2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Set Baud rate to 115200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525000" y="2133600"/>
            <a:ext cx="1295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885950"/>
            <a:ext cx="3771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In the Tera Terminal window, select ”File” then “New connection” to open a second terminal.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525000" y="2133600"/>
            <a:ext cx="1295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32" y="2233612"/>
            <a:ext cx="4112668" cy="29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Click on “Serial” then  select the “standard” port as shown below. In this example, the COM Port is 162.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525000" y="2133600"/>
            <a:ext cx="1295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28825"/>
            <a:ext cx="4724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Make sure the port settings are as shown below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525000" y="2133600"/>
            <a:ext cx="12954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885950"/>
            <a:ext cx="3771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the hardware as shown below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8752" y="1070648"/>
            <a:ext cx="5113098" cy="556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Connect Ethernet cable, power up KCU105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762125"/>
            <a:ext cx="64484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0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Enhanced COM Port</a:t>
            </a:r>
          </a:p>
          <a:p>
            <a:endParaRPr lang="en-US" sz="2400" dirty="0"/>
          </a:p>
          <a:p>
            <a:r>
              <a:rPr lang="en-US" sz="2400" dirty="0" smtClean="0"/>
              <a:t>Once </a:t>
            </a:r>
            <a:r>
              <a:rPr lang="en-US" sz="2400" dirty="0"/>
              <a:t>firmware is downloaded,  we need to set the FMC voltage to 1.8v in the enhanced port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To do that, in the Hercules where we have opened the Enhanced COM port, enter </a:t>
            </a:r>
            <a:r>
              <a:rPr lang="en-US" sz="2400" b="1" dirty="0" smtClean="0"/>
              <a:t>0</a:t>
            </a:r>
            <a:r>
              <a:rPr lang="en-US" sz="2400" dirty="0" smtClean="0"/>
              <a:t> to go the Main  menu</a:t>
            </a:r>
          </a:p>
          <a:p>
            <a:r>
              <a:rPr lang="en-US" sz="2400" dirty="0" smtClean="0"/>
              <a:t>The main menu items will be displayed. Enter </a:t>
            </a:r>
            <a:r>
              <a:rPr lang="en-US" sz="2400" b="1" dirty="0" smtClean="0"/>
              <a:t>4 to Adjust FPGA </a:t>
            </a:r>
            <a:r>
              <a:rPr lang="en-US" sz="2400" b="1" dirty="0" err="1" smtClean="0"/>
              <a:t>Mezzanini</a:t>
            </a:r>
            <a:r>
              <a:rPr lang="en-US" sz="2400" b="1" dirty="0" smtClean="0"/>
              <a:t> Card (FMC) settings</a:t>
            </a:r>
          </a:p>
          <a:p>
            <a:r>
              <a:rPr lang="en-US" sz="2400" dirty="0" smtClean="0"/>
              <a:t>Again enter 4 to </a:t>
            </a:r>
            <a:r>
              <a:rPr lang="en-US" sz="2400" b="1" dirty="0" smtClean="0"/>
              <a:t>Set FMC VADJ to 1.8V.</a:t>
            </a:r>
          </a:p>
          <a:p>
            <a:r>
              <a:rPr lang="en-US" sz="2400" dirty="0" smtClean="0"/>
              <a:t>To read the voltage value, go back to the main menu by entering 0. Then enter 2 to </a:t>
            </a:r>
            <a:r>
              <a:rPr lang="en-US" sz="2400" b="1" dirty="0" smtClean="0"/>
              <a:t>“Get the Power system Voltages” </a:t>
            </a:r>
            <a:r>
              <a:rPr lang="en-US" sz="2400" dirty="0" smtClean="0"/>
              <a:t>and enter 7 to “Get the VADJ1D8 voltage”.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55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Open HSDC Pro and specify the IP address to connect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704975"/>
            <a:ext cx="4238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676400" y="39624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Select the INI from the dropdown and </a:t>
            </a:r>
            <a:r>
              <a:rPr lang="en-US" sz="1600" dirty="0" smtClean="0"/>
              <a:t>set the ADC Output Data rate to 160M and the Analysis Window samples to 32768</a:t>
            </a:r>
            <a:r>
              <a:rPr lang="en-US" sz="1600" dirty="0" smtClean="0"/>
              <a:t> </a:t>
            </a:r>
            <a:endParaRPr lang="en-US" sz="16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267266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40796"/>
            <a:ext cx="2667000" cy="250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6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Click on “Data Capture Options” and set the # samples (per channel) to 32768  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2895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2886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8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it </a:t>
            </a:r>
            <a:r>
              <a:rPr lang="en-US" sz="2800" dirty="0"/>
              <a:t>C</a:t>
            </a:r>
            <a:r>
              <a:rPr lang="en-US" sz="2800" dirty="0" smtClean="0"/>
              <a:t>apture in HSDC </a:t>
            </a:r>
            <a:r>
              <a:rPr lang="en-US" sz="2800" dirty="0" smtClean="0"/>
              <a:t>Pro. If there is a time out issue, reload the firmware, reconnect HSDC Pro, and try capturing again.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96" y="2133600"/>
            <a:ext cx="654652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GB" sz="2000" dirty="0" smtClean="0"/>
              <a:t>Open the ADC</a:t>
            </a:r>
            <a:r>
              <a:rPr lang="en-GB" sz="2000" dirty="0" smtClean="0"/>
              <a:t> GUI and load the </a:t>
            </a:r>
            <a:r>
              <a:rPr lang="en-GB" sz="2000" dirty="0" err="1" smtClean="0"/>
              <a:t>config</a:t>
            </a:r>
            <a:r>
              <a:rPr lang="en-GB" sz="2000" dirty="0" smtClean="0"/>
              <a:t> file shown below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86000" y="144384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5150"/>
            <a:ext cx="7508707" cy="39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Go to the following Tab and </a:t>
            </a:r>
            <a:r>
              <a:rPr lang="en-GB" sz="2000" dirty="0" smtClean="0"/>
              <a:t>change the CLKOUT 2 and 3 divider to 16.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69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4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000" dirty="0" smtClean="0"/>
              <a:t>Verify SYSREF Divider is set to 320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53400" cy="56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Now download the firmware using </a:t>
            </a:r>
            <a:r>
              <a:rPr lang="en-US" sz="2800" dirty="0" err="1" smtClean="0"/>
              <a:t>Vivado</a:t>
            </a:r>
            <a:r>
              <a:rPr lang="en-US" sz="2800" dirty="0" smtClean="0"/>
              <a:t> </a:t>
            </a:r>
            <a:r>
              <a:rPr lang="en-US" sz="2800" dirty="0" smtClean="0"/>
              <a:t>v2016.1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Open Hardware Manager</a:t>
            </a:r>
            <a:endParaRPr lang="en-US" sz="2800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799"/>
            <a:ext cx="6630048" cy="47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836"/>
            <a:ext cx="8229600" cy="1143000"/>
          </a:xfrm>
        </p:spPr>
        <p:txBody>
          <a:bodyPr>
            <a:noAutofit/>
          </a:bodyPr>
          <a:lstStyle/>
          <a:p>
            <a:r>
              <a:rPr lang="en-GB" sz="2000" dirty="0"/>
              <a:t>Once open select “Open Target” then “Open New Target” from the drop down list</a:t>
            </a:r>
            <a:br>
              <a:rPr lang="en-GB" sz="2000" dirty="0"/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709766" cy="49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077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Click Next twice and you should se the following.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Click Next again then Finish.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4936543" cy="40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select “Program Device” and xku040_0 from the drop down 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56" y="1143000"/>
            <a:ext cx="7742088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402</Words>
  <Application>Microsoft Office PowerPoint</Application>
  <PresentationFormat>On-screen Show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KCU105 ADC34J45 Interface Instructions</vt:lpstr>
      <vt:lpstr>Setup the hardware as shown below</vt:lpstr>
      <vt:lpstr> Open the ADC GUI and load the config file shown below  </vt:lpstr>
      <vt:lpstr> Go to the following Tab and change the CLKOUT 2 and 3 divider to 16.</vt:lpstr>
      <vt:lpstr>Verify SYSREF Divider is set to 320</vt:lpstr>
      <vt:lpstr>Now download the firmware using Vivado v2016.1 Open Hardware Manager</vt:lpstr>
      <vt:lpstr>Once open select “Open Target” then “Open New Target” from the drop down list </vt:lpstr>
      <vt:lpstr>PowerPoint Presentation</vt:lpstr>
      <vt:lpstr>PowerPoint Presentation</vt:lpstr>
      <vt:lpstr> Now select the Bit file and click Program</vt:lpstr>
      <vt:lpstr>Set Ethernet IP</vt:lpstr>
      <vt:lpstr>Open Device manager and check for the COM ports.</vt:lpstr>
      <vt:lpstr>Open both the COM ports using any Utility (like Hercules). For Standard COM Port(in this case COM port 7), make sure of the below settings while opening the port.</vt:lpstr>
      <vt:lpstr>For Enhanced COM Port(in this case COM Port 8), make sure of the below settings while opening the port.</vt:lpstr>
      <vt:lpstr>For Enhanced COM Port(in this case COM Port 161), make sure of the below settings while opening the port.</vt:lpstr>
      <vt:lpstr>Set Baud rate to 115200</vt:lpstr>
      <vt:lpstr>In the Tera Terminal window, select ”File” then “New connection” to open a second terminal. </vt:lpstr>
      <vt:lpstr>Click on “Serial” then  select the “standard” port as shown below. In this example, the COM Port is 162.</vt:lpstr>
      <vt:lpstr>Make sure the port settings are as shown below</vt:lpstr>
      <vt:lpstr>Connect Ethernet cable, power up KCU105</vt:lpstr>
      <vt:lpstr>PowerPoint Presentation</vt:lpstr>
      <vt:lpstr> Open HSDC Pro and specify the IP address to connect</vt:lpstr>
      <vt:lpstr> Select the INI from the dropdown and set the ADC Output Data rate to 160M and the Analysis Window samples to 32768 </vt:lpstr>
      <vt:lpstr>Click on “Data Capture Options” and set the # samples (per channel) to 32768  </vt:lpstr>
      <vt:lpstr>Hit Capture in HSDC Pro. If there is a time out issue, reload the firmware, reconnect HSDC Pro, and try capturing again.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KCU105 + DAC38J84 Configuration</dc:title>
  <dc:creator>Saminathan, Dhivya</dc:creator>
  <cp:lastModifiedBy>TI User</cp:lastModifiedBy>
  <cp:revision>32</cp:revision>
  <dcterms:created xsi:type="dcterms:W3CDTF">2015-07-09T09:14:41Z</dcterms:created>
  <dcterms:modified xsi:type="dcterms:W3CDTF">2018-10-09T14:33:43Z</dcterms:modified>
</cp:coreProperties>
</file>