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7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42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1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8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1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84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0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7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677C5-13E0-4F50-9EA1-8DB7F10893AF}" type="datetimeFigureOut">
              <a:rPr lang="en-US" smtClean="0"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01AD0-E459-4677-98D6-CBFEBE6A81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2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file JIMDATA1.csv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334" y="1600200"/>
            <a:ext cx="715533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2329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100MHz tone using I/Q </a:t>
            </a:r>
            <a:r>
              <a:rPr lang="en-US" dirty="0" err="1" smtClean="0"/>
              <a:t>Multitone</a:t>
            </a:r>
            <a:r>
              <a:rPr lang="en-US" dirty="0" smtClean="0"/>
              <a:t> Generator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334" y="1600200"/>
            <a:ext cx="715533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2606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Using file JIMDATA1.csv</vt:lpstr>
      <vt:lpstr>100MHz tone using I/Q Multitone Generator</vt:lpstr>
    </vt:vector>
  </TitlesOfParts>
  <Company>Texas Instruments,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100MHz tone using I/Q Multitone Generator</dc:title>
  <dc:creator>Seton, Jim</dc:creator>
  <cp:lastModifiedBy>Seton, Jim</cp:lastModifiedBy>
  <cp:revision>2</cp:revision>
  <dcterms:created xsi:type="dcterms:W3CDTF">2022-09-02T13:46:44Z</dcterms:created>
  <dcterms:modified xsi:type="dcterms:W3CDTF">2022-09-02T13:53:40Z</dcterms:modified>
</cp:coreProperties>
</file>