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8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9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9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5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6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9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8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8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5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94601-272F-49A6-90AA-3DD17354F443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BE691-725A-4CEB-8A86-B9AA099CE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3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1"/>
            <a:ext cx="7772400" cy="106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@10MHz span 20MHz 25ohm TRF isolated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800"/>
            <a:ext cx="8991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25ohm </a:t>
            </a:r>
            <a:r>
              <a:rPr lang="en-US" sz="3600" dirty="0" err="1" smtClean="0"/>
              <a:t>trf</a:t>
            </a:r>
            <a:r>
              <a:rPr lang="en-US" sz="3600" dirty="0" smtClean="0"/>
              <a:t> isolated span 614MHz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197183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50ohm @10mhz span 20mhz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149979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50ohm 614MHz span @10MHz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409470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@10MHz span 20MHz 25ohm TRF isolated</vt:lpstr>
      <vt:lpstr>25ohm trf isolated span 614MHz</vt:lpstr>
      <vt:lpstr>50ohm @10mhz span 20mhz</vt:lpstr>
      <vt:lpstr>50ohm 614MHz span @10MHz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@10MHz span 20MHz 25ohm TRF isolated</dc:title>
  <dc:creator>cdot</dc:creator>
  <cp:lastModifiedBy>cdot</cp:lastModifiedBy>
  <cp:revision>1</cp:revision>
  <dcterms:created xsi:type="dcterms:W3CDTF">2017-08-16T04:35:21Z</dcterms:created>
  <dcterms:modified xsi:type="dcterms:W3CDTF">2017-08-16T04:37:23Z</dcterms:modified>
</cp:coreProperties>
</file>