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1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8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6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3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8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0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7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2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3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EF1C-E604-439F-AC92-97BC238F646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82397-82AC-4B7C-9949-E3DDD700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9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91727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230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a0181823</dc:creator>
  <cp:lastModifiedBy>a0181823</cp:lastModifiedBy>
  <cp:revision>3</cp:revision>
  <cp:lastPrinted>2019-07-01T10:57:01Z</cp:lastPrinted>
  <dcterms:created xsi:type="dcterms:W3CDTF">2019-07-01T10:56:06Z</dcterms:created>
  <dcterms:modified xsi:type="dcterms:W3CDTF">2019-07-01T11:34:40Z</dcterms:modified>
</cp:coreProperties>
</file>