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29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1EF1C-E604-439F-AC92-97BC238F6462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82397-82AC-4B7C-9949-E3DDD700C0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9116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1EF1C-E604-439F-AC92-97BC238F6462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82397-82AC-4B7C-9949-E3DDD700C0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279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1EF1C-E604-439F-AC92-97BC238F6462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82397-82AC-4B7C-9949-E3DDD700C0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8389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1EF1C-E604-439F-AC92-97BC238F6462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82397-82AC-4B7C-9949-E3DDD700C0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063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1EF1C-E604-439F-AC92-97BC238F6462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82397-82AC-4B7C-9949-E3DDD700C0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366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1EF1C-E604-439F-AC92-97BC238F6462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82397-82AC-4B7C-9949-E3DDD700C0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431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1EF1C-E604-439F-AC92-97BC238F6462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82397-82AC-4B7C-9949-E3DDD700C0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684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1EF1C-E604-439F-AC92-97BC238F6462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82397-82AC-4B7C-9949-E3DDD700C0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400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1EF1C-E604-439F-AC92-97BC238F6462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82397-82AC-4B7C-9949-E3DDD700C0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474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1EF1C-E604-439F-AC92-97BC238F6462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82397-82AC-4B7C-9949-E3DDD700C0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521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A1EF1C-E604-439F-AC92-97BC238F6462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82397-82AC-4B7C-9949-E3DDD700C0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939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A1EF1C-E604-439F-AC92-97BC238F6462}" type="datetimeFigureOut">
              <a:rPr lang="en-US" smtClean="0"/>
              <a:t>7/1/2019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882397-82AC-4B7C-9949-E3DDD700C0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394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28600"/>
            <a:ext cx="8891727" cy="624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972308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Texas Instruments Incorporated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a0181823</dc:creator>
  <cp:lastModifiedBy>a0181823</cp:lastModifiedBy>
  <cp:revision>3</cp:revision>
  <cp:lastPrinted>2019-07-01T10:57:01Z</cp:lastPrinted>
  <dcterms:created xsi:type="dcterms:W3CDTF">2019-07-01T10:56:06Z</dcterms:created>
  <dcterms:modified xsi:type="dcterms:W3CDTF">2019-07-01T11:34:40Z</dcterms:modified>
</cp:coreProperties>
</file>