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7" r:id="rId3"/>
    <p:sldId id="276" r:id="rId4"/>
    <p:sldId id="257" r:id="rId5"/>
    <p:sldId id="256" r:id="rId6"/>
    <p:sldId id="259" r:id="rId7"/>
    <p:sldId id="258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st Setup" id="{B78D05A1-2AEA-4796-8675-7DBD25118522}">
          <p14:sldIdLst>
            <p14:sldId id="275"/>
            <p14:sldId id="277"/>
            <p14:sldId id="276"/>
          </p14:sldIdLst>
        </p14:section>
        <p14:section name="S2 Closed" id="{F38281E9-F971-4D22-940A-529CB24EE035}">
          <p14:sldIdLst>
            <p14:sldId id="257"/>
            <p14:sldId id="256"/>
            <p14:sldId id="259"/>
            <p14:sldId id="258"/>
            <p14:sldId id="261"/>
            <p14:sldId id="260"/>
          </p14:sldIdLst>
        </p14:section>
        <p14:section name="S2 Open" id="{D6CEF94D-D0EE-43C3-8EA5-041F1C856B74}">
          <p14:sldIdLst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1" autoAdjust="0"/>
    <p:restoredTop sz="94598" autoAdjust="0"/>
  </p:normalViewPr>
  <p:slideViewPr>
    <p:cSldViewPr snapToGrid="0">
      <p:cViewPr varScale="1">
        <p:scale>
          <a:sx n="157" d="100"/>
          <a:sy n="157" d="100"/>
        </p:scale>
        <p:origin x="-84" y="-19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</a:t>
            </a:r>
            <a:r>
              <a:rPr lang="en-US" sz="700" dirty="0" smtClean="0"/>
              <a:t>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– Circuit Diagram</a:t>
            </a:r>
            <a:endParaRPr lang="en-US" dirty="0"/>
          </a:p>
        </p:txBody>
      </p:sp>
      <p:pic>
        <p:nvPicPr>
          <p:cNvPr id="1029" name="Picture 5" descr="http://e2e.ti.com/cfs-file/__key/communityserver-discussions-components-files/73/InputImpedanceTest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375" y="1355971"/>
            <a:ext cx="4157663" cy="258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335760"/>
              </p:ext>
            </p:extLst>
          </p:nvPr>
        </p:nvGraphicFramePr>
        <p:xfrm>
          <a:off x="5958293" y="356548"/>
          <a:ext cx="26654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ackager Shell Object" showAsIcon="1" r:id="rId4" imgW="2665800" imgH="685800" progId="Package">
                  <p:embed/>
                </p:oleObj>
              </mc:Choice>
              <mc:Fallback>
                <p:oleObj name="Packager Shell Object" showAsIcon="1" r:id="rId4" imgW="266580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8293" y="356548"/>
                        <a:ext cx="266541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77438"/>
            <a:ext cx="4157662" cy="234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2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open, 10 Hz, 8.22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4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open, 10 Hz, </a:t>
            </a:r>
            <a:r>
              <a:rPr lang="en-US" dirty="0" smtClean="0"/>
              <a:t>-39.76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3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</a:t>
            </a:r>
            <a:r>
              <a:rPr lang="en-US" dirty="0"/>
              <a:t>open, </a:t>
            </a:r>
            <a:r>
              <a:rPr lang="en-US" dirty="0" smtClean="0"/>
              <a:t>40 Hz, 8.45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1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open, </a:t>
            </a:r>
            <a:r>
              <a:rPr lang="en-US" dirty="0" smtClean="0"/>
              <a:t>40 </a:t>
            </a:r>
            <a:r>
              <a:rPr lang="en-US" dirty="0"/>
              <a:t>Hz, </a:t>
            </a:r>
            <a:r>
              <a:rPr lang="en-US" dirty="0" smtClean="0"/>
              <a:t>-39.52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3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open, 100 Hz, 9.17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77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open, </a:t>
            </a:r>
            <a:r>
              <a:rPr lang="en-US" dirty="0" smtClean="0"/>
              <a:t>100 </a:t>
            </a:r>
            <a:r>
              <a:rPr lang="en-US" dirty="0"/>
              <a:t>Hz, </a:t>
            </a:r>
            <a:r>
              <a:rPr lang="en-US" dirty="0" smtClean="0"/>
              <a:t>-38.81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5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– Notes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 Amplitude: </a:t>
            </a:r>
            <a:r>
              <a:rPr lang="en-US" dirty="0" smtClean="0"/>
              <a:t>8 V</a:t>
            </a:r>
            <a:r>
              <a:rPr lang="en-US" baseline="-25000" dirty="0" smtClean="0"/>
              <a:t>PP</a:t>
            </a:r>
            <a:endParaRPr lang="en-US" dirty="0" smtClean="0"/>
          </a:p>
          <a:p>
            <a:r>
              <a:rPr lang="en-US" b="1" dirty="0"/>
              <a:t>Input Frequency: </a:t>
            </a:r>
            <a:r>
              <a:rPr lang="en-US" dirty="0" smtClean="0"/>
              <a:t>10 Hz, 40 Hz, 100 Hz</a:t>
            </a:r>
          </a:p>
          <a:p>
            <a:r>
              <a:rPr lang="en-US" b="1" dirty="0"/>
              <a:t>Input Source: </a:t>
            </a:r>
            <a:r>
              <a:rPr lang="en-US" dirty="0" smtClean="0"/>
              <a:t>Audio Precision, Unbalanced GND output</a:t>
            </a:r>
          </a:p>
          <a:p>
            <a:r>
              <a:rPr lang="en-US" b="1" dirty="0"/>
              <a:t>Samples </a:t>
            </a:r>
            <a:r>
              <a:rPr lang="en-US" b="1" dirty="0" smtClean="0"/>
              <a:t>Collected</a:t>
            </a:r>
            <a:r>
              <a:rPr lang="en-US" b="1" dirty="0"/>
              <a:t>: </a:t>
            </a:r>
            <a:r>
              <a:rPr lang="en-US" dirty="0" smtClean="0"/>
              <a:t>4,096</a:t>
            </a:r>
          </a:p>
          <a:p>
            <a:r>
              <a:rPr lang="en-US" b="1" dirty="0"/>
              <a:t>Expected </a:t>
            </a:r>
            <a:r>
              <a:rPr lang="en-US" b="1" dirty="0" smtClean="0"/>
              <a:t>Output</a:t>
            </a:r>
            <a:r>
              <a:rPr lang="en-US" b="1" dirty="0"/>
              <a:t>:</a:t>
            </a:r>
            <a:r>
              <a:rPr lang="en-US" dirty="0" smtClean="0"/>
              <a:t> 8 V</a:t>
            </a:r>
            <a:r>
              <a:rPr lang="en-US" baseline="-25000" dirty="0" smtClean="0"/>
              <a:t>PP</a:t>
            </a:r>
            <a:r>
              <a:rPr lang="en-US" dirty="0" smtClean="0"/>
              <a:t> * [102.88 / (102.88 + 100k)] = 8.22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 smtClean="0"/>
          </a:p>
          <a:p>
            <a:r>
              <a:rPr lang="en-US" b="1" dirty="0" smtClean="0"/>
              <a:t>Hardware:</a:t>
            </a:r>
            <a:r>
              <a:rPr lang="en-US" dirty="0" smtClean="0"/>
              <a:t> </a:t>
            </a:r>
            <a:r>
              <a:rPr lang="en-US" dirty="0" smtClean="0"/>
              <a:t>ADS1298RECGFE-PDK</a:t>
            </a:r>
            <a:endParaRPr lang="en-US" b="1" dirty="0"/>
          </a:p>
          <a:p>
            <a:r>
              <a:rPr lang="en-US" b="1" dirty="0" smtClean="0"/>
              <a:t>Electrode Configuration:</a:t>
            </a:r>
            <a:endParaRPr lang="en-US" dirty="0" smtClean="0"/>
          </a:p>
          <a:p>
            <a:pPr lvl="1"/>
            <a:r>
              <a:rPr lang="en-US" dirty="0" smtClean="0"/>
              <a:t>RA connected to P1 and IN2N</a:t>
            </a:r>
          </a:p>
          <a:p>
            <a:pPr lvl="1"/>
            <a:r>
              <a:rPr lang="en-US" dirty="0" smtClean="0"/>
              <a:t>LA, LL, V1 – V6 shorted to P2 and IN2P</a:t>
            </a:r>
          </a:p>
          <a:p>
            <a:pPr lvl="1"/>
            <a:r>
              <a:rPr lang="en-US" smtClean="0"/>
              <a:t>RLD </a:t>
            </a:r>
            <a:r>
              <a:rPr lang="en-US" dirty="0" smtClean="0"/>
              <a:t>connected to P6</a:t>
            </a:r>
          </a:p>
        </p:txBody>
      </p:sp>
    </p:spTree>
    <p:extLst>
      <p:ext uri="{BB962C8B-B14F-4D97-AF65-F5344CB8AC3E}">
        <p14:creationId xmlns:p14="http://schemas.microsoft.com/office/powerpoint/2010/main" val="35093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– Register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42" y="785813"/>
            <a:ext cx="6330390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2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closed, 10 Hz, 8.23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4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closed, 10 Hz, </a:t>
            </a:r>
            <a:r>
              <a:rPr lang="en-US" dirty="0" smtClean="0"/>
              <a:t>-39.75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6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closed, 40 Hz, 8.16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91950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0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closed, </a:t>
            </a:r>
            <a:r>
              <a:rPr lang="en-US" dirty="0" smtClean="0"/>
              <a:t>40 </a:t>
            </a:r>
            <a:r>
              <a:rPr lang="en-US" dirty="0"/>
              <a:t>Hz, </a:t>
            </a:r>
            <a:r>
              <a:rPr lang="en-US" dirty="0" smtClean="0"/>
              <a:t>-39.83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closed, 100 Hz, 7.83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6" y="785813"/>
            <a:ext cx="6008803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0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closed, </a:t>
            </a:r>
            <a:r>
              <a:rPr lang="en-US" dirty="0" smtClean="0"/>
              <a:t>100 </a:t>
            </a:r>
            <a:r>
              <a:rPr lang="en-US" dirty="0"/>
              <a:t>Hz, </a:t>
            </a:r>
            <a:r>
              <a:rPr lang="en-US" dirty="0" smtClean="0"/>
              <a:t>-40.19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" y="785813"/>
            <a:ext cx="8304736" cy="37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</TotalTime>
  <Words>205</Words>
  <Application>Microsoft Office PowerPoint</Application>
  <PresentationFormat>On-screen Show (16:9)</PresentationFormat>
  <Paragraphs>40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FinalPowerpoint</vt:lpstr>
      <vt:lpstr>Package</vt:lpstr>
      <vt:lpstr>Test Setup – Circuit Diagram</vt:lpstr>
      <vt:lpstr>Test Setup – Notes </vt:lpstr>
      <vt:lpstr>Test Setup – Register Settings</vt:lpstr>
      <vt:lpstr>S2 closed, 10 Hz, 8.23 mVPP</vt:lpstr>
      <vt:lpstr>S2 closed, 10 Hz, -39.75 dB</vt:lpstr>
      <vt:lpstr>S2 closed, 40 Hz, 8.16 mVPP</vt:lpstr>
      <vt:lpstr>S2 closed, 40 Hz, -39.83 dB</vt:lpstr>
      <vt:lpstr>S2 closed, 100 Hz, 7.83 mVPP</vt:lpstr>
      <vt:lpstr>S2 closed, 100 Hz, -40.19 dB</vt:lpstr>
      <vt:lpstr>S2 open, 10 Hz, 8.22 mVPP</vt:lpstr>
      <vt:lpstr>S2 open, 10 Hz, -39.76 dB</vt:lpstr>
      <vt:lpstr>S2 open, 40 Hz, 8.45 mVPP</vt:lpstr>
      <vt:lpstr>S2 open, 40 Hz, -39.52 dB</vt:lpstr>
      <vt:lpstr>S2 open, 100 Hz, 9.17 mVPP</vt:lpstr>
      <vt:lpstr>S2 open, 100 Hz, -38.81 dB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Andrews, Ryan</cp:lastModifiedBy>
  <cp:revision>195</cp:revision>
  <dcterms:created xsi:type="dcterms:W3CDTF">2007-12-19T20:51:45Z</dcterms:created>
  <dcterms:modified xsi:type="dcterms:W3CDTF">2018-07-19T16:37:57Z</dcterms:modified>
</cp:coreProperties>
</file>