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67" r:id="rId3"/>
    <p:sldId id="270" r:id="rId4"/>
    <p:sldId id="263" r:id="rId5"/>
    <p:sldId id="264" r:id="rId6"/>
    <p:sldId id="269" r:id="rId7"/>
    <p:sldId id="268" r:id="rId8"/>
    <p:sldId id="274" r:id="rId9"/>
    <p:sldId id="259" r:id="rId10"/>
    <p:sldId id="260" r:id="rId11"/>
    <p:sldId id="261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9" autoAdjust="0"/>
    <p:restoredTop sz="94718" autoAdjust="0"/>
  </p:normalViewPr>
  <p:slideViewPr>
    <p:cSldViewPr snapToGrid="0">
      <p:cViewPr>
        <p:scale>
          <a:sx n="125" d="100"/>
          <a:sy n="125" d="100"/>
        </p:scale>
        <p:origin x="-1446" y="-198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58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3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JESD204B RX Standard ~SYNC Request and Error Notification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843C0-6DAC-490D-A4BA-BCECDC8ED96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SYSREF Alarms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" y="1311275"/>
            <a:ext cx="82105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076700" y="2278380"/>
            <a:ext cx="312420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15740" y="2423160"/>
            <a:ext cx="312420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08120" y="2583180"/>
            <a:ext cx="312420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69080" y="2758440"/>
            <a:ext cx="312420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88180" y="2149078"/>
            <a:ext cx="300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Link3 - not supported</a:t>
            </a:r>
          </a:p>
          <a:p>
            <a:r>
              <a:rPr lang="en-US" sz="1000" dirty="0" smtClean="0">
                <a:solidFill>
                  <a:srgbClr val="FF0000"/>
                </a:solidFill>
              </a:rPr>
              <a:t>Link2 - not supported</a:t>
            </a:r>
          </a:p>
          <a:p>
            <a:r>
              <a:rPr lang="en-US" sz="1000" dirty="0" smtClean="0">
                <a:solidFill>
                  <a:srgbClr val="FF0000"/>
                </a:solidFill>
              </a:rPr>
              <a:t>Link1 - typically not used</a:t>
            </a:r>
          </a:p>
          <a:p>
            <a:r>
              <a:rPr lang="en-US" sz="1000" dirty="0" smtClean="0">
                <a:solidFill>
                  <a:srgbClr val="FF0000"/>
                </a:solidFill>
              </a:rPr>
              <a:t>Link0 - used all the time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461260" y="2856964"/>
            <a:ext cx="5471160" cy="1113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53640" y="2883634"/>
            <a:ext cx="5471160" cy="1113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92240" y="322882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used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55720" y="446455"/>
            <a:ext cx="39090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Please mask bit15-13 since these are link3 to link1 alarms. Not used. </a:t>
            </a:r>
          </a:p>
          <a:p>
            <a:endParaRPr lang="en-US" sz="1100" dirty="0"/>
          </a:p>
          <a:p>
            <a:r>
              <a:rPr lang="en-US" sz="1100" dirty="0"/>
              <a:t>For reliable JESD204B bring-up, TI recommends a full JESD204B initialization upon detection of these alarms</a:t>
            </a:r>
          </a:p>
        </p:txBody>
      </p:sp>
      <p:sp>
        <p:nvSpPr>
          <p:cNvPr id="20" name="Right Brace 19"/>
          <p:cNvSpPr/>
          <p:nvPr/>
        </p:nvSpPr>
        <p:spPr>
          <a:xfrm>
            <a:off x="6129576" y="2217420"/>
            <a:ext cx="118824" cy="373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301740" y="2292355"/>
            <a:ext cx="11963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Mask in config5</a:t>
            </a:r>
            <a:endParaRPr lang="en-US" sz="1100" dirty="0"/>
          </a:p>
        </p:txBody>
      </p:sp>
      <p:sp>
        <p:nvSpPr>
          <p:cNvPr id="26" name="Rectangle 25"/>
          <p:cNvSpPr/>
          <p:nvPr/>
        </p:nvSpPr>
        <p:spPr>
          <a:xfrm>
            <a:off x="2461260" y="2856964"/>
            <a:ext cx="5471160" cy="1166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2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Alarms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" y="1616075"/>
            <a:ext cx="81153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2407920" y="2224504"/>
            <a:ext cx="5524500" cy="1577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61260" y="2224504"/>
            <a:ext cx="5417820" cy="1577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17920" y="2690276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JESD short test alarm.</a:t>
            </a:r>
          </a:p>
          <a:p>
            <a:r>
              <a:rPr lang="en-US" dirty="0" smtClean="0"/>
              <a:t>Not used in normal operation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51487" y="552137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For reliable JESD204B bring-up, TI recommends a full JESD204B initialization upon detection of these alarms</a:t>
            </a:r>
          </a:p>
        </p:txBody>
      </p:sp>
    </p:spTree>
    <p:extLst>
      <p:ext uri="{BB962C8B-B14F-4D97-AF65-F5344CB8AC3E}">
        <p14:creationId xmlns:p14="http://schemas.microsoft.com/office/powerpoint/2010/main" val="105362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JESD204B Standard Section 7 highlighted the three main functionality of SYNCB or ~SYNC signal</a:t>
            </a:r>
          </a:p>
          <a:p>
            <a:pPr lvl="1"/>
            <a:r>
              <a:rPr lang="en-US" dirty="0" smtClean="0"/>
              <a:t>Request Synchronization upon initialization</a:t>
            </a:r>
          </a:p>
          <a:p>
            <a:endParaRPr lang="en-US" dirty="0"/>
          </a:p>
          <a:p>
            <a:pPr lvl="1"/>
            <a:r>
              <a:rPr lang="en-US" dirty="0" smtClean="0"/>
              <a:t>Synchronization request upon errors requiring re-initialization</a:t>
            </a:r>
          </a:p>
          <a:p>
            <a:pPr lvl="1"/>
            <a:r>
              <a:rPr lang="en-US" dirty="0" smtClean="0"/>
              <a:t>Detection of an error not requiring re-initialization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JESD204B RX Standard Section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843C0-6DAC-490D-A4BA-BCECDC8ED96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588" y="2074224"/>
            <a:ext cx="6755883" cy="42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8028" y="3177540"/>
            <a:ext cx="5617092" cy="27875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04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JESD204B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676" y="1002030"/>
            <a:ext cx="6179203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Brace 4"/>
          <p:cNvSpPr/>
          <p:nvPr/>
        </p:nvSpPr>
        <p:spPr>
          <a:xfrm>
            <a:off x="1878330" y="2110740"/>
            <a:ext cx="495300" cy="1844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1889760" y="4122420"/>
            <a:ext cx="495300" cy="1844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" y="2628900"/>
            <a:ext cx="147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Minimum Required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2420" y="4488180"/>
            <a:ext cx="1342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 Error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5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SYNC REQUEST</a:t>
            </a:r>
            <a:br>
              <a:rPr lang="en-US" dirty="0" smtClean="0"/>
            </a:br>
            <a:r>
              <a:rPr lang="en-US" sz="2200" dirty="0" smtClean="0"/>
              <a:t>Synchronization </a:t>
            </a:r>
            <a:r>
              <a:rPr lang="en-US" sz="2200" dirty="0"/>
              <a:t>request upon errors requiring </a:t>
            </a:r>
            <a:r>
              <a:rPr lang="en-US" sz="2200" dirty="0" smtClean="0"/>
              <a:t>re-initialization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" y="2717165"/>
            <a:ext cx="8191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lbow Connector 5"/>
          <p:cNvCxnSpPr/>
          <p:nvPr/>
        </p:nvCxnSpPr>
        <p:spPr>
          <a:xfrm>
            <a:off x="1287780" y="1417320"/>
            <a:ext cx="1630680" cy="723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2918460" y="1417320"/>
            <a:ext cx="4137660" cy="723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261" y="123265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~SYNC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70760" y="1722120"/>
            <a:ext cx="25984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51101" y="1270754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frame + 9 octets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49980" y="4960620"/>
            <a:ext cx="2217420" cy="525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49980" y="556259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Minimum Required per JESD204B standard. Other selection depends on application requirement. </a:t>
            </a:r>
            <a:r>
              <a:rPr lang="en-US" sz="1200" b="1" dirty="0" smtClean="0">
                <a:solidFill>
                  <a:srgbClr val="FF0000"/>
                </a:solidFill>
              </a:rPr>
              <a:t>TI recommends customers to evaluate their applications needs. For maximum reliability, select all of settings.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701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dirty="0" smtClean="0"/>
              <a:t>Error Reporting</a:t>
            </a:r>
            <a:br>
              <a:rPr lang="en-US" dirty="0" smtClean="0"/>
            </a:br>
            <a:r>
              <a:rPr lang="en-US" sz="2400" dirty="0" smtClean="0"/>
              <a:t>Detection </a:t>
            </a:r>
            <a:r>
              <a:rPr lang="en-US" sz="2400" dirty="0"/>
              <a:t>of an error not requiring </a:t>
            </a:r>
            <a:r>
              <a:rPr lang="en-US" sz="2400" dirty="0" smtClean="0"/>
              <a:t>re-initialization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492375"/>
            <a:ext cx="81438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lbow Connector 5"/>
          <p:cNvCxnSpPr/>
          <p:nvPr/>
        </p:nvCxnSpPr>
        <p:spPr>
          <a:xfrm>
            <a:off x="1287780" y="1417320"/>
            <a:ext cx="1630680" cy="723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flipV="1">
            <a:off x="2918460" y="1417320"/>
            <a:ext cx="4137660" cy="723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261" y="123265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~SYNC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70760" y="1722120"/>
            <a:ext cx="25984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1101" y="127075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Frames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05200" y="4434840"/>
            <a:ext cx="3947160" cy="1363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05200" y="583691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 depends on application requirement. For instance, the selection may be all settings not selected by “SYNC_REQUEST”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67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JESD204B RX Standard </a:t>
            </a:r>
            <a:br>
              <a:rPr lang="en-US" dirty="0" smtClean="0"/>
            </a:br>
            <a:r>
              <a:rPr lang="en-US" sz="3600" dirty="0" smtClean="0"/>
              <a:t>Error Notification via Other Interfaces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843C0-6DAC-490D-A4BA-BCECDC8ED9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2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JESD204B Section 7.6.5</a:t>
            </a:r>
            <a:br>
              <a:rPr lang="en-US" dirty="0" smtClean="0"/>
            </a:br>
            <a:r>
              <a:rPr lang="en-US" dirty="0" smtClean="0"/>
              <a:t>Other non-JESD204B interface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724296"/>
            <a:ext cx="8467725" cy="159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218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DAC38J84 Alarm Structure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843C0-6DAC-490D-A4BA-BCECDC8ED9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4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0x64 to 0x6B Lane Alarms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825625"/>
            <a:ext cx="82010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03320" y="2453640"/>
            <a:ext cx="4191000" cy="16230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882640" y="1662470"/>
            <a:ext cx="632460" cy="125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09260" y="385197"/>
            <a:ext cx="2758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Shared alarm with standard JESD204B Link0 Level. This is the individual lane level. </a:t>
            </a:r>
          </a:p>
          <a:p>
            <a:endParaRPr lang="en-US" sz="1100" dirty="0"/>
          </a:p>
          <a:p>
            <a:r>
              <a:rPr lang="en-US" sz="1100" dirty="0" smtClean="0"/>
              <a:t>For reliable JESD204B bring-up, TI recommends a full JESD204B initialization upon detection of these alarms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3779520" y="5582335"/>
            <a:ext cx="39090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TI recommends a full JESD204B initialization upon detection of these alarms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396740" y="4892040"/>
            <a:ext cx="510540" cy="690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03320" y="4320540"/>
            <a:ext cx="4191000" cy="811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1555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4023</TotalTime>
  <Words>272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FinalPowerpoint</vt:lpstr>
      <vt:lpstr>JESD204B RX Standard ~SYNC Request and Error Notification</vt:lpstr>
      <vt:lpstr>JESD204B RX Standard Section 7</vt:lpstr>
      <vt:lpstr>JESD204B Errors</vt:lpstr>
      <vt:lpstr>SYNC REQUEST Synchronization request upon errors requiring re-initialization</vt:lpstr>
      <vt:lpstr>Error Reporting Detection of an error not requiring re-initialization</vt:lpstr>
      <vt:lpstr>JESD204B RX Standard  Error Notification via Other Interfaces</vt:lpstr>
      <vt:lpstr>JESD204B Section 7.6.5 Other non-JESD204B interface errors</vt:lpstr>
      <vt:lpstr>DAC38J84 Alarm Structure</vt:lpstr>
      <vt:lpstr>0x64 to 0x6B Lane Alarms</vt:lpstr>
      <vt:lpstr>SYSREF Alarms</vt:lpstr>
      <vt:lpstr>LOS Alarms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Kang Hung Hsia</cp:lastModifiedBy>
  <cp:revision>156</cp:revision>
  <dcterms:created xsi:type="dcterms:W3CDTF">2007-12-19T20:51:45Z</dcterms:created>
  <dcterms:modified xsi:type="dcterms:W3CDTF">2016-03-03T16:37:47Z</dcterms:modified>
</cp:coreProperties>
</file>