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1B1D-177A-4D59-A3F4-D89D69C23B55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1CB8-02AC-4693-9B8B-E7CCEE7A4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723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1B1D-177A-4D59-A3F4-D89D69C23B55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1CB8-02AC-4693-9B8B-E7CCEE7A4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69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1B1D-177A-4D59-A3F4-D89D69C23B55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1CB8-02AC-4693-9B8B-E7CCEE7A4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84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1B1D-177A-4D59-A3F4-D89D69C23B55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1CB8-02AC-4693-9B8B-E7CCEE7A4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24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1B1D-177A-4D59-A3F4-D89D69C23B55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1CB8-02AC-4693-9B8B-E7CCEE7A4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29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1B1D-177A-4D59-A3F4-D89D69C23B55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1CB8-02AC-4693-9B8B-E7CCEE7A4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26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1B1D-177A-4D59-A3F4-D89D69C23B55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1CB8-02AC-4693-9B8B-E7CCEE7A4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3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1B1D-177A-4D59-A3F4-D89D69C23B55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1CB8-02AC-4693-9B8B-E7CCEE7A4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32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1B1D-177A-4D59-A3F4-D89D69C23B55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1CB8-02AC-4693-9B8B-E7CCEE7A4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11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1B1D-177A-4D59-A3F4-D89D69C23B55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1CB8-02AC-4693-9B8B-E7CCEE7A4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361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1B1D-177A-4D59-A3F4-D89D69C23B55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1CB8-02AC-4693-9B8B-E7CCEE7A4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5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71B1D-177A-4D59-A3F4-D89D69C23B55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E1CB8-02AC-4693-9B8B-E7CCEE7A4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0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81000"/>
            <a:ext cx="8996006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690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a0181823</dc:creator>
  <cp:lastModifiedBy>a0181823</cp:lastModifiedBy>
  <cp:revision>1</cp:revision>
  <dcterms:created xsi:type="dcterms:W3CDTF">2019-06-27T12:16:46Z</dcterms:created>
  <dcterms:modified xsi:type="dcterms:W3CDTF">2019-06-27T12:17:41Z</dcterms:modified>
</cp:coreProperties>
</file>