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124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9B87F-922A-4300-85D9-7C630FCD8FE6}" type="datetimeFigureOut">
              <a:rPr lang="en-US" smtClean="0"/>
              <a:t>2/14/2018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EA199-883D-4CBC-BEEA-8985DF52BE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444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9B87F-922A-4300-85D9-7C630FCD8FE6}" type="datetimeFigureOut">
              <a:rPr lang="en-US" smtClean="0"/>
              <a:t>2/14/2018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EA199-883D-4CBC-BEEA-8985DF52BE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51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9B87F-922A-4300-85D9-7C630FCD8FE6}" type="datetimeFigureOut">
              <a:rPr lang="en-US" smtClean="0"/>
              <a:t>2/14/2018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EA199-883D-4CBC-BEEA-8985DF52BE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074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9B87F-922A-4300-85D9-7C630FCD8FE6}" type="datetimeFigureOut">
              <a:rPr lang="en-US" smtClean="0"/>
              <a:t>2/14/2018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EA199-883D-4CBC-BEEA-8985DF52BE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76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9B87F-922A-4300-85D9-7C630FCD8FE6}" type="datetimeFigureOut">
              <a:rPr lang="en-US" smtClean="0"/>
              <a:t>2/14/2018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EA199-883D-4CBC-BEEA-8985DF52BE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613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9B87F-922A-4300-85D9-7C630FCD8FE6}" type="datetimeFigureOut">
              <a:rPr lang="en-US" smtClean="0"/>
              <a:t>2/14/2018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EA199-883D-4CBC-BEEA-8985DF52BE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9936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9B87F-922A-4300-85D9-7C630FCD8FE6}" type="datetimeFigureOut">
              <a:rPr lang="en-US" smtClean="0"/>
              <a:t>2/14/2018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EA199-883D-4CBC-BEEA-8985DF52BE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596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9B87F-922A-4300-85D9-7C630FCD8FE6}" type="datetimeFigureOut">
              <a:rPr lang="en-US" smtClean="0"/>
              <a:t>2/14/2018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EA199-883D-4CBC-BEEA-8985DF52BE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233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9B87F-922A-4300-85D9-7C630FCD8FE6}" type="datetimeFigureOut">
              <a:rPr lang="en-US" smtClean="0"/>
              <a:t>2/14/2018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EA199-883D-4CBC-BEEA-8985DF52BE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323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9B87F-922A-4300-85D9-7C630FCD8FE6}" type="datetimeFigureOut">
              <a:rPr lang="en-US" smtClean="0"/>
              <a:t>2/14/2018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EA199-883D-4CBC-BEEA-8985DF52BE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718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9B87F-922A-4300-85D9-7C630FCD8FE6}" type="datetimeFigureOut">
              <a:rPr lang="en-US" smtClean="0"/>
              <a:t>2/14/2018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EA199-883D-4CBC-BEEA-8985DF52BE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029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49B87F-922A-4300-85D9-7C630FCD8FE6}" type="datetimeFigureOut">
              <a:rPr lang="en-US" smtClean="0"/>
              <a:t>2/14/2018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0EA199-883D-4CBC-BEEA-8985DF52BE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144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8828690" cy="533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811893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Texas Instruments Incorporated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a0181823</dc:creator>
  <cp:lastModifiedBy>a0181823</cp:lastModifiedBy>
  <cp:revision>1</cp:revision>
  <dcterms:created xsi:type="dcterms:W3CDTF">2018-02-14T21:19:30Z</dcterms:created>
  <dcterms:modified xsi:type="dcterms:W3CDTF">2018-02-14T21:20:18Z</dcterms:modified>
</cp:coreProperties>
</file>