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24" r:id="rId3"/>
    <p:sldId id="331" r:id="rId4"/>
    <p:sldId id="332" r:id="rId5"/>
    <p:sldId id="330" r:id="rId6"/>
    <p:sldId id="311" r:id="rId7"/>
    <p:sldId id="333" r:id="rId8"/>
    <p:sldId id="334"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20BE5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082" autoAdjust="0"/>
    <p:restoredTop sz="94660"/>
  </p:normalViewPr>
  <p:slideViewPr>
    <p:cSldViewPr>
      <p:cViewPr varScale="1">
        <p:scale>
          <a:sx n="104" d="100"/>
          <a:sy n="104" d="100"/>
        </p:scale>
        <p:origin x="-67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42900" y="1943100"/>
            <a:ext cx="8458200" cy="1470025"/>
          </a:xfrm>
        </p:spPr>
        <p:txBody>
          <a:bodyPr/>
          <a:lstStyle>
            <a:lvl1pPr>
              <a:defRPr sz="40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3698875"/>
            <a:ext cx="8458200" cy="1485900"/>
          </a:xfrm>
          <a:ln/>
        </p:spPr>
        <p:txBody>
          <a:bodyPr/>
          <a:lstStyle>
            <a:lvl1pPr marL="0" indent="0">
              <a:buFontTx/>
              <a:buNone/>
              <a:defRPr b="1"/>
            </a:lvl1pPr>
          </a:lstStyle>
          <a:p>
            <a:r>
              <a:rPr lang="en-US"/>
              <a:t>Click to edit Master subtitle style</a:t>
            </a:r>
          </a:p>
        </p:txBody>
      </p:sp>
      <p:sp>
        <p:nvSpPr>
          <p:cNvPr id="4" name="Rectangle 24"/>
          <p:cNvSpPr>
            <a:spLocks noGrp="1" noChangeArrowheads="1"/>
          </p:cNvSpPr>
          <p:nvPr>
            <p:ph type="sldNum" sz="quarter" idx="10"/>
          </p:nvPr>
        </p:nvSpPr>
        <p:spPr>
          <a:xfrm>
            <a:off x="6642100" y="6038850"/>
            <a:ext cx="2133600" cy="206375"/>
          </a:xfrm>
        </p:spPr>
        <p:txBody>
          <a:bodyPr/>
          <a:lstStyle>
            <a:lvl1pPr>
              <a:defRPr/>
            </a:lvl1pPr>
          </a:lstStyle>
          <a:p>
            <a:pPr>
              <a:defRPr/>
            </a:pPr>
            <a:fld id="{64DA4523-5B23-4060-B45E-E361C2ABA14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BC084536-66AC-4E8E-98B4-8636AD763FB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solidFill>
                  <a:schemeClr val="tx2"/>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2509F230-125F-4D57-81B6-C9A08BB6FD64}"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chemeClr val="tx2"/>
                </a:solidFill>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2874E865-A4E9-4576-8586-234A885E7333}"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2E3123F4-30B3-47AB-A318-4AEC360B337B}"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3" y="142875"/>
            <a:ext cx="2141537" cy="5735638"/>
          </a:xfrm>
        </p:spPr>
        <p:txBody>
          <a:bodyPr vert="eaVert"/>
          <a:lstStyle>
            <a:lvl1pPr>
              <a:defRPr>
                <a:solidFill>
                  <a:schemeClr val="tx2"/>
                </a:solidFill>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231775" y="142875"/>
            <a:ext cx="6275388" cy="57356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6BD6C507-46BC-4D42-A068-BEB73EBBD004}"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43478" y="0"/>
            <a:ext cx="8457045" cy="11892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33376" y="1186424"/>
            <a:ext cx="4163579" cy="4692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5500" y="1186424"/>
            <a:ext cx="4165023" cy="4692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xfrm>
            <a:off x="355600" y="6038850"/>
            <a:ext cx="2133600" cy="206375"/>
          </a:xfrm>
          <a:prstGeom prst="rect">
            <a:avLst/>
          </a:prstGeom>
        </p:spPr>
        <p:txBody>
          <a:bodyPr/>
          <a:lstStyle>
            <a:lvl1pPr algn="l" fontAlgn="auto">
              <a:spcBef>
                <a:spcPts val="0"/>
              </a:spcBef>
              <a:spcAft>
                <a:spcPts val="0"/>
              </a:spcAft>
              <a:defRPr>
                <a:latin typeface="+mn-lt"/>
              </a:defRPr>
            </a:lvl1pPr>
          </a:lstStyle>
          <a:p>
            <a:pPr>
              <a:defRPr/>
            </a:pPr>
            <a:endParaRPr lang="en-US"/>
          </a:p>
        </p:txBody>
      </p:sp>
      <p:sp>
        <p:nvSpPr>
          <p:cNvPr id="6" name="Rectangle 6"/>
          <p:cNvSpPr>
            <a:spLocks noGrp="1" noChangeArrowheads="1"/>
          </p:cNvSpPr>
          <p:nvPr>
            <p:ph type="ftr" sz="quarter" idx="11"/>
          </p:nvPr>
        </p:nvSpPr>
        <p:spPr>
          <a:xfrm>
            <a:off x="3114675" y="6038850"/>
            <a:ext cx="2895600" cy="206375"/>
          </a:xfrm>
          <a:prstGeom prst="rect">
            <a:avLst/>
          </a:prstGeom>
        </p:spPr>
        <p:txBody>
          <a:bodyPr/>
          <a:lstStyle>
            <a:lvl1pPr algn="l" fontAlgn="auto">
              <a:spcBef>
                <a:spcPts val="0"/>
              </a:spcBef>
              <a:spcAft>
                <a:spcPts val="0"/>
              </a:spcAft>
              <a:defRPr>
                <a:latin typeface="+mn-lt"/>
              </a:defRPr>
            </a:lvl1pPr>
          </a:lstStyle>
          <a:p>
            <a:pPr>
              <a:defRPr/>
            </a:pPr>
            <a:endParaRPr lang="en-US"/>
          </a:p>
        </p:txBody>
      </p:sp>
      <p:sp>
        <p:nvSpPr>
          <p:cNvPr id="7" name="Rectangle 7"/>
          <p:cNvSpPr>
            <a:spLocks noGrp="1" noChangeArrowheads="1"/>
          </p:cNvSpPr>
          <p:nvPr>
            <p:ph type="sldNum" sz="quarter" idx="12"/>
          </p:nvPr>
        </p:nvSpPr>
        <p:spPr/>
        <p:txBody>
          <a:bodyPr/>
          <a:lstStyle>
            <a:lvl1pPr>
              <a:defRPr/>
            </a:lvl1pPr>
          </a:lstStyle>
          <a:p>
            <a:pPr>
              <a:defRPr/>
            </a:pPr>
            <a:fld id="{561AB3C6-16A4-462B-85A3-83DDC45C2061}" type="slidenum">
              <a:rPr lang="en-US"/>
              <a:pPr>
                <a:defRPr/>
              </a:pPr>
              <a:t>‹#›</a:t>
            </a:fld>
            <a:endParaRPr lang="en-US"/>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231775" y="142875"/>
            <a:ext cx="8569325"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5DDD22B6-FB32-43BC-88D4-7A804901B3E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pic>
        <p:nvPicPr>
          <p:cNvPr id="4" name="Picture 6" descr="selected_powerpoint_bg_2.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5" name="Rectangle 4"/>
          <p:cNvSpPr/>
          <p:nvPr userDrawn="1"/>
        </p:nvSpPr>
        <p:spPr>
          <a:xfrm>
            <a:off x="0" y="6324600"/>
            <a:ext cx="8804275"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6" name="Group 18"/>
          <p:cNvGrpSpPr>
            <a:grpSpLocks/>
          </p:cNvGrpSpPr>
          <p:nvPr userDrawn="1"/>
        </p:nvGrpSpPr>
        <p:grpSpPr bwMode="auto">
          <a:xfrm>
            <a:off x="-7938" y="6323013"/>
            <a:ext cx="8815388" cy="466725"/>
            <a:chOff x="-7620" y="6323077"/>
            <a:chExt cx="8814816" cy="466344"/>
          </a:xfrm>
        </p:grpSpPr>
        <p:cxnSp>
          <p:nvCxnSpPr>
            <p:cNvPr id="7" name="Straight Connector 6"/>
            <p:cNvCxnSpPr/>
            <p:nvPr userDrawn="1"/>
          </p:nvCxnSpPr>
          <p:spPr>
            <a:xfrm>
              <a:off x="-7620" y="6789421"/>
              <a:ext cx="8814816"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8" name="Straight Connector 7"/>
            <p:cNvCxnSpPr/>
            <p:nvPr userDrawn="1"/>
          </p:nvCxnSpPr>
          <p:spPr>
            <a:xfrm>
              <a:off x="-7620" y="6324663"/>
              <a:ext cx="8814816"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9" name="Straight Connector 8"/>
            <p:cNvCxnSpPr/>
            <p:nvPr userDrawn="1"/>
          </p:nvCxnSpPr>
          <p:spPr>
            <a:xfrm rot="16200000">
              <a:off x="8570849" y="6556249"/>
              <a:ext cx="466344" cy="0"/>
            </a:xfrm>
            <a:prstGeom prst="line">
              <a:avLst/>
            </a:prstGeom>
          </p:spPr>
          <p:style>
            <a:lnRef idx="1">
              <a:schemeClr val="accent2"/>
            </a:lnRef>
            <a:fillRef idx="0">
              <a:schemeClr val="accent2"/>
            </a:fillRef>
            <a:effectRef idx="0">
              <a:schemeClr val="accent2"/>
            </a:effectRef>
            <a:fontRef idx="minor">
              <a:schemeClr val="tx1"/>
            </a:fontRef>
          </p:style>
        </p:cxnSp>
      </p:grpSp>
      <p:pic>
        <p:nvPicPr>
          <p:cNvPr id="10" name="Picture 27" descr="ti_logo_powerpoint_1_line.png"/>
          <p:cNvPicPr>
            <a:picLocks noChangeAspect="1"/>
          </p:cNvPicPr>
          <p:nvPr userDrawn="1"/>
        </p:nvPicPr>
        <p:blipFill>
          <a:blip r:embed="rId3" cstate="print"/>
          <a:srcRect/>
          <a:stretch>
            <a:fillRect/>
          </a:stretch>
        </p:blipFill>
        <p:spPr bwMode="auto">
          <a:xfrm>
            <a:off x="6675438" y="6440488"/>
            <a:ext cx="1874837" cy="231775"/>
          </a:xfrm>
          <a:prstGeom prst="rect">
            <a:avLst/>
          </a:prstGeom>
          <a:noFill/>
          <a:ln w="9525">
            <a:noFill/>
            <a:miter lim="800000"/>
            <a:headEnd/>
            <a:tailEnd/>
          </a:ln>
        </p:spPr>
      </p:pic>
      <p:sp>
        <p:nvSpPr>
          <p:cNvPr id="11" name="Text Box 31"/>
          <p:cNvSpPr txBox="1">
            <a:spLocks noChangeArrowheads="1"/>
          </p:cNvSpPr>
          <p:nvPr userDrawn="1"/>
        </p:nvSpPr>
        <p:spPr bwMode="auto">
          <a:xfrm>
            <a:off x="314325" y="6038850"/>
            <a:ext cx="2533650" cy="215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defRPr/>
            </a:pPr>
            <a:r>
              <a:rPr lang="en-US" altLang="en-US" sz="800" smtClean="0"/>
              <a:t>TI Confidential – NDA Restrictions</a:t>
            </a:r>
          </a:p>
        </p:txBody>
      </p:sp>
      <p:sp>
        <p:nvSpPr>
          <p:cNvPr id="3074" name="Rectangle 2"/>
          <p:cNvSpPr>
            <a:spLocks noGrp="1" noChangeArrowheads="1"/>
          </p:cNvSpPr>
          <p:nvPr>
            <p:ph type="ctrTitle"/>
          </p:nvPr>
        </p:nvSpPr>
        <p:spPr>
          <a:xfrm>
            <a:off x="342900" y="1943100"/>
            <a:ext cx="8458200" cy="1470025"/>
          </a:xfrm>
        </p:spPr>
        <p:txBody>
          <a:bodyPr/>
          <a:lstStyle>
            <a:lvl1pPr>
              <a:defRPr sz="40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3698875"/>
            <a:ext cx="8458200" cy="1485900"/>
          </a:xfrm>
          <a:ln/>
        </p:spPr>
        <p:txBody>
          <a:bodyPr/>
          <a:lstStyle>
            <a:lvl1pPr marL="0" indent="0">
              <a:buFontTx/>
              <a:buNone/>
              <a:defRPr b="1"/>
            </a:lvl1pPr>
          </a:lstStyle>
          <a:p>
            <a:r>
              <a:rPr lang="en-US"/>
              <a:t>Click to edit Master subtitle style</a:t>
            </a:r>
          </a:p>
        </p:txBody>
      </p:sp>
      <p:sp>
        <p:nvSpPr>
          <p:cNvPr id="12" name="Rectangle 24"/>
          <p:cNvSpPr>
            <a:spLocks noGrp="1" noChangeArrowheads="1"/>
          </p:cNvSpPr>
          <p:nvPr>
            <p:ph type="sldNum" sz="quarter" idx="10"/>
          </p:nvPr>
        </p:nvSpPr>
        <p:spPr>
          <a:xfrm>
            <a:off x="6642100" y="6038850"/>
            <a:ext cx="2133600" cy="206375"/>
          </a:xfrm>
        </p:spPr>
        <p:txBody>
          <a:bodyPr/>
          <a:lstStyle>
            <a:lvl1pPr>
              <a:defRPr/>
            </a:lvl1pPr>
          </a:lstStyle>
          <a:p>
            <a:pPr>
              <a:defRPr/>
            </a:pPr>
            <a:fld id="{56391256-C0FB-4511-8160-A9890177CB3B}"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4" name="Picture 6" descr="selected_powerpoint_bg_1.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5" name="Rectangle 4"/>
          <p:cNvSpPr/>
          <p:nvPr userDrawn="1"/>
        </p:nvSpPr>
        <p:spPr>
          <a:xfrm>
            <a:off x="0" y="6324600"/>
            <a:ext cx="8804275"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6" name="Group 13"/>
          <p:cNvGrpSpPr>
            <a:grpSpLocks/>
          </p:cNvGrpSpPr>
          <p:nvPr userDrawn="1"/>
        </p:nvGrpSpPr>
        <p:grpSpPr bwMode="auto">
          <a:xfrm>
            <a:off x="-7938" y="6323013"/>
            <a:ext cx="8815388" cy="466725"/>
            <a:chOff x="-7620" y="6323077"/>
            <a:chExt cx="8814816" cy="466344"/>
          </a:xfrm>
        </p:grpSpPr>
        <p:cxnSp>
          <p:nvCxnSpPr>
            <p:cNvPr id="7" name="Straight Connector 6"/>
            <p:cNvCxnSpPr/>
            <p:nvPr userDrawn="1"/>
          </p:nvCxnSpPr>
          <p:spPr>
            <a:xfrm>
              <a:off x="-7620" y="6789421"/>
              <a:ext cx="8814816"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8" name="Straight Connector 7"/>
            <p:cNvCxnSpPr/>
            <p:nvPr userDrawn="1"/>
          </p:nvCxnSpPr>
          <p:spPr>
            <a:xfrm>
              <a:off x="-7620" y="6324663"/>
              <a:ext cx="8814816"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9" name="Straight Connector 8"/>
            <p:cNvCxnSpPr/>
            <p:nvPr userDrawn="1"/>
          </p:nvCxnSpPr>
          <p:spPr>
            <a:xfrm rot="16200000">
              <a:off x="8570849" y="6556249"/>
              <a:ext cx="466344" cy="0"/>
            </a:xfrm>
            <a:prstGeom prst="line">
              <a:avLst/>
            </a:prstGeom>
          </p:spPr>
          <p:style>
            <a:lnRef idx="1">
              <a:schemeClr val="accent2"/>
            </a:lnRef>
            <a:fillRef idx="0">
              <a:schemeClr val="accent2"/>
            </a:fillRef>
            <a:effectRef idx="0">
              <a:schemeClr val="accent2"/>
            </a:effectRef>
            <a:fontRef idx="minor">
              <a:schemeClr val="tx1"/>
            </a:fontRef>
          </p:style>
        </p:cxnSp>
      </p:grpSp>
      <p:pic>
        <p:nvPicPr>
          <p:cNvPr id="10" name="Picture 27" descr="ti_logo_powerpoint_1_line.png"/>
          <p:cNvPicPr>
            <a:picLocks noChangeAspect="1"/>
          </p:cNvPicPr>
          <p:nvPr userDrawn="1"/>
        </p:nvPicPr>
        <p:blipFill>
          <a:blip r:embed="rId3" cstate="print"/>
          <a:srcRect/>
          <a:stretch>
            <a:fillRect/>
          </a:stretch>
        </p:blipFill>
        <p:spPr bwMode="auto">
          <a:xfrm>
            <a:off x="6675438" y="6440488"/>
            <a:ext cx="1874837" cy="231775"/>
          </a:xfrm>
          <a:prstGeom prst="rect">
            <a:avLst/>
          </a:prstGeom>
          <a:noFill/>
          <a:ln w="9525">
            <a:noFill/>
            <a:miter lim="800000"/>
            <a:headEnd/>
            <a:tailEnd/>
          </a:ln>
        </p:spPr>
      </p:pic>
      <p:sp>
        <p:nvSpPr>
          <p:cNvPr id="11" name="Text Box 31"/>
          <p:cNvSpPr txBox="1">
            <a:spLocks noChangeArrowheads="1"/>
          </p:cNvSpPr>
          <p:nvPr userDrawn="1"/>
        </p:nvSpPr>
        <p:spPr bwMode="auto">
          <a:xfrm>
            <a:off x="314325" y="6038850"/>
            <a:ext cx="2533650" cy="215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defRPr/>
            </a:pPr>
            <a:r>
              <a:rPr lang="en-US" altLang="en-US" sz="800" smtClean="0"/>
              <a:t>TI Confidential – NDA Restrictions</a:t>
            </a:r>
          </a:p>
        </p:txBody>
      </p:sp>
      <p:sp>
        <p:nvSpPr>
          <p:cNvPr id="3074" name="Rectangle 2"/>
          <p:cNvSpPr>
            <a:spLocks noGrp="1" noChangeArrowheads="1"/>
          </p:cNvSpPr>
          <p:nvPr>
            <p:ph type="ctrTitle"/>
          </p:nvPr>
        </p:nvSpPr>
        <p:spPr>
          <a:xfrm>
            <a:off x="342900" y="1943100"/>
            <a:ext cx="8458200" cy="1470025"/>
          </a:xfrm>
        </p:spPr>
        <p:txBody>
          <a:bodyPr/>
          <a:lstStyle>
            <a:lvl1pPr>
              <a:defRPr sz="40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3698875"/>
            <a:ext cx="8458200" cy="1485900"/>
          </a:xfrm>
          <a:ln/>
        </p:spPr>
        <p:txBody>
          <a:bodyPr/>
          <a:lstStyle>
            <a:lvl1pPr marL="0" indent="0">
              <a:buFontTx/>
              <a:buNone/>
              <a:defRPr b="1"/>
            </a:lvl1pPr>
          </a:lstStyle>
          <a:p>
            <a:r>
              <a:rPr lang="en-US"/>
              <a:t>Click to edit Master subtitle style</a:t>
            </a:r>
          </a:p>
        </p:txBody>
      </p:sp>
      <p:sp>
        <p:nvSpPr>
          <p:cNvPr id="12" name="Rectangle 24"/>
          <p:cNvSpPr>
            <a:spLocks noGrp="1" noChangeArrowheads="1"/>
          </p:cNvSpPr>
          <p:nvPr>
            <p:ph type="sldNum" sz="quarter" idx="10"/>
          </p:nvPr>
        </p:nvSpPr>
        <p:spPr>
          <a:xfrm>
            <a:off x="6642100" y="6038850"/>
            <a:ext cx="2133600" cy="206375"/>
          </a:xfrm>
        </p:spPr>
        <p:txBody>
          <a:bodyPr/>
          <a:lstStyle>
            <a:lvl1pPr>
              <a:defRPr/>
            </a:lvl1pPr>
          </a:lstStyle>
          <a:p>
            <a:pPr>
              <a:defRPr/>
            </a:pPr>
            <a:fld id="{3B81A868-D911-4CC7-B915-DD03BF1946B0}"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3_Title Slide">
    <p:spTree>
      <p:nvGrpSpPr>
        <p:cNvPr id="1" name=""/>
        <p:cNvGrpSpPr/>
        <p:nvPr/>
      </p:nvGrpSpPr>
      <p:grpSpPr>
        <a:xfrm>
          <a:off x="0" y="0"/>
          <a:ext cx="0" cy="0"/>
          <a:chOff x="0" y="0"/>
          <a:chExt cx="0" cy="0"/>
        </a:xfrm>
      </p:grpSpPr>
      <p:pic>
        <p:nvPicPr>
          <p:cNvPr id="4" name="Picture 6" descr="selected_powerpoint_bg_1_grey.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5" name="Rectangle 4"/>
          <p:cNvSpPr/>
          <p:nvPr userDrawn="1"/>
        </p:nvSpPr>
        <p:spPr>
          <a:xfrm>
            <a:off x="0" y="6324600"/>
            <a:ext cx="878205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6" name="Group 13"/>
          <p:cNvGrpSpPr>
            <a:grpSpLocks/>
          </p:cNvGrpSpPr>
          <p:nvPr userDrawn="1"/>
        </p:nvGrpSpPr>
        <p:grpSpPr bwMode="auto">
          <a:xfrm>
            <a:off x="-7938" y="6323013"/>
            <a:ext cx="8815388" cy="466725"/>
            <a:chOff x="-7620" y="6323077"/>
            <a:chExt cx="8814816" cy="466344"/>
          </a:xfrm>
        </p:grpSpPr>
        <p:cxnSp>
          <p:nvCxnSpPr>
            <p:cNvPr id="7" name="Straight Connector 6"/>
            <p:cNvCxnSpPr/>
            <p:nvPr userDrawn="1"/>
          </p:nvCxnSpPr>
          <p:spPr>
            <a:xfrm>
              <a:off x="-7620" y="6789421"/>
              <a:ext cx="8814816"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8" name="Straight Connector 7"/>
            <p:cNvCxnSpPr/>
            <p:nvPr userDrawn="1"/>
          </p:nvCxnSpPr>
          <p:spPr>
            <a:xfrm>
              <a:off x="-7620" y="6324663"/>
              <a:ext cx="8814816"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9" name="Straight Connector 8"/>
            <p:cNvCxnSpPr/>
            <p:nvPr userDrawn="1"/>
          </p:nvCxnSpPr>
          <p:spPr>
            <a:xfrm rot="16200000">
              <a:off x="8570849" y="6556249"/>
              <a:ext cx="466344" cy="0"/>
            </a:xfrm>
            <a:prstGeom prst="line">
              <a:avLst/>
            </a:prstGeom>
          </p:spPr>
          <p:style>
            <a:lnRef idx="1">
              <a:schemeClr val="accent2"/>
            </a:lnRef>
            <a:fillRef idx="0">
              <a:schemeClr val="accent2"/>
            </a:fillRef>
            <a:effectRef idx="0">
              <a:schemeClr val="accent2"/>
            </a:effectRef>
            <a:fontRef idx="minor">
              <a:schemeClr val="tx1"/>
            </a:fontRef>
          </p:style>
        </p:cxnSp>
      </p:grpSp>
      <p:pic>
        <p:nvPicPr>
          <p:cNvPr id="10" name="Picture 27" descr="ti_logo_powerpoint_1_line.png"/>
          <p:cNvPicPr>
            <a:picLocks noChangeAspect="1"/>
          </p:cNvPicPr>
          <p:nvPr userDrawn="1"/>
        </p:nvPicPr>
        <p:blipFill>
          <a:blip r:embed="rId3" cstate="print"/>
          <a:srcRect/>
          <a:stretch>
            <a:fillRect/>
          </a:stretch>
        </p:blipFill>
        <p:spPr bwMode="auto">
          <a:xfrm>
            <a:off x="6675438" y="6440488"/>
            <a:ext cx="1874837" cy="231775"/>
          </a:xfrm>
          <a:prstGeom prst="rect">
            <a:avLst/>
          </a:prstGeom>
          <a:noFill/>
          <a:ln w="9525">
            <a:noFill/>
            <a:miter lim="800000"/>
            <a:headEnd/>
            <a:tailEnd/>
          </a:ln>
        </p:spPr>
      </p:pic>
      <p:sp>
        <p:nvSpPr>
          <p:cNvPr id="11" name="Text Box 31"/>
          <p:cNvSpPr txBox="1">
            <a:spLocks noChangeArrowheads="1"/>
          </p:cNvSpPr>
          <p:nvPr userDrawn="1"/>
        </p:nvSpPr>
        <p:spPr bwMode="auto">
          <a:xfrm>
            <a:off x="314325" y="6038850"/>
            <a:ext cx="2533650" cy="215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defRPr/>
            </a:pPr>
            <a:r>
              <a:rPr lang="en-US" altLang="en-US" sz="800" smtClean="0"/>
              <a:t>TI Confidential – NDA Restrictions</a:t>
            </a:r>
          </a:p>
        </p:txBody>
      </p:sp>
      <p:sp>
        <p:nvSpPr>
          <p:cNvPr id="3074" name="Rectangle 2"/>
          <p:cNvSpPr>
            <a:spLocks noGrp="1" noChangeArrowheads="1"/>
          </p:cNvSpPr>
          <p:nvPr>
            <p:ph type="ctrTitle"/>
          </p:nvPr>
        </p:nvSpPr>
        <p:spPr>
          <a:xfrm>
            <a:off x="342900" y="1943100"/>
            <a:ext cx="8458200" cy="1470025"/>
          </a:xfrm>
        </p:spPr>
        <p:txBody>
          <a:bodyPr/>
          <a:lstStyle>
            <a:lvl1pPr>
              <a:defRPr sz="40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3698875"/>
            <a:ext cx="8458200" cy="1485900"/>
          </a:xfrm>
          <a:ln/>
        </p:spPr>
        <p:txBody>
          <a:bodyPr/>
          <a:lstStyle>
            <a:lvl1pPr marL="0" indent="0">
              <a:buFontTx/>
              <a:buNone/>
              <a:defRPr b="1"/>
            </a:lvl1pPr>
          </a:lstStyle>
          <a:p>
            <a:r>
              <a:rPr lang="en-US"/>
              <a:t>Click to edit Master subtitle style</a:t>
            </a:r>
          </a:p>
        </p:txBody>
      </p:sp>
      <p:sp>
        <p:nvSpPr>
          <p:cNvPr id="12" name="Rectangle 24"/>
          <p:cNvSpPr>
            <a:spLocks noGrp="1" noChangeArrowheads="1"/>
          </p:cNvSpPr>
          <p:nvPr>
            <p:ph type="sldNum" sz="quarter" idx="10"/>
          </p:nvPr>
        </p:nvSpPr>
        <p:spPr>
          <a:xfrm>
            <a:off x="6642100" y="6038850"/>
            <a:ext cx="2133600" cy="206375"/>
          </a:xfrm>
        </p:spPr>
        <p:txBody>
          <a:bodyPr/>
          <a:lstStyle>
            <a:lvl1pPr>
              <a:defRPr/>
            </a:lvl1pPr>
          </a:lstStyle>
          <a:p>
            <a:pPr>
              <a:defRPr/>
            </a:pPr>
            <a:fld id="{B5A04F2A-2C49-47C6-BCA4-AECEBF50D1F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33375" y="1048468"/>
            <a:ext cx="8467725" cy="4945932"/>
          </a:xfrm>
        </p:spPr>
        <p:txBody>
          <a:bodyPr/>
          <a:lstStyle>
            <a:lvl1pPr>
              <a:spcBef>
                <a:spcPts val="800"/>
              </a:spcBef>
              <a:defRPr/>
            </a:lvl1pPr>
            <a:lvl3pPr>
              <a:defRPr sz="18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4C1EFCE8-0EF1-488F-AC23-83AF7B8CBD9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2"/>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xfrm>
            <a:off x="6638925" y="6049963"/>
            <a:ext cx="2133600" cy="206375"/>
          </a:xfrm>
        </p:spPr>
        <p:txBody>
          <a:bodyPr/>
          <a:lstStyle>
            <a:lvl1pPr>
              <a:defRPr/>
            </a:lvl1pPr>
          </a:lstStyle>
          <a:p>
            <a:pPr>
              <a:defRPr/>
            </a:pPr>
            <a:fld id="{58746962-5A40-4390-87CC-5F137D7B8CA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333375" y="1185863"/>
            <a:ext cx="4157663" cy="4692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3438" y="1185863"/>
            <a:ext cx="4157662" cy="4692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6DE4BE1C-C9B6-421D-BF03-12F2D467445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solidFill>
                  <a:schemeClr val="tx2"/>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F8916526-7FDE-4A45-81BE-B52233DA55E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FBBD3665-987F-4507-8001-1A0D142FE2D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 name="Rectangle 19"/>
          <p:cNvSpPr/>
          <p:nvPr userDrawn="1"/>
        </p:nvSpPr>
        <p:spPr>
          <a:xfrm>
            <a:off x="0" y="6324600"/>
            <a:ext cx="8804275"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9" name="Rectangle 18"/>
          <p:cNvSpPr/>
          <p:nvPr userDrawn="1"/>
        </p:nvSpPr>
        <p:spPr>
          <a:xfrm>
            <a:off x="41275" y="6324600"/>
            <a:ext cx="8740775"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pic>
        <p:nvPicPr>
          <p:cNvPr id="1028" name="Picture 8" descr="ti_logo_powerpoint_1_line.png"/>
          <p:cNvPicPr>
            <a:picLocks noChangeAspect="1"/>
          </p:cNvPicPr>
          <p:nvPr userDrawn="1"/>
        </p:nvPicPr>
        <p:blipFill>
          <a:blip r:embed="rId18" cstate="print"/>
          <a:srcRect/>
          <a:stretch>
            <a:fillRect/>
          </a:stretch>
        </p:blipFill>
        <p:spPr bwMode="auto">
          <a:xfrm>
            <a:off x="6675438" y="6440488"/>
            <a:ext cx="1874837" cy="231775"/>
          </a:xfrm>
          <a:prstGeom prst="rect">
            <a:avLst/>
          </a:prstGeom>
          <a:noFill/>
          <a:ln w="9525">
            <a:noFill/>
            <a:miter lim="800000"/>
            <a:headEnd/>
            <a:tailEnd/>
          </a:ln>
        </p:spPr>
      </p:pic>
      <p:sp>
        <p:nvSpPr>
          <p:cNvPr id="1029" name="Rectangle 2"/>
          <p:cNvSpPr>
            <a:spLocks noGrp="1" noChangeArrowheads="1"/>
          </p:cNvSpPr>
          <p:nvPr>
            <p:ph type="title"/>
          </p:nvPr>
        </p:nvSpPr>
        <p:spPr bwMode="auto">
          <a:xfrm>
            <a:off x="231775" y="142875"/>
            <a:ext cx="8458200" cy="8143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30" name="Rectangle 3"/>
          <p:cNvSpPr>
            <a:spLocks noGrp="1" noChangeArrowheads="1"/>
          </p:cNvSpPr>
          <p:nvPr>
            <p:ph type="body" idx="1"/>
          </p:nvPr>
        </p:nvSpPr>
        <p:spPr bwMode="auto">
          <a:xfrm>
            <a:off x="333375" y="1058863"/>
            <a:ext cx="8467725" cy="4935537"/>
          </a:xfrm>
          <a:prstGeom prst="rect">
            <a:avLst/>
          </a:prstGeom>
          <a:noFill/>
          <a:ln w="9525" algn="ctr">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6"/>
          <p:cNvSpPr>
            <a:spLocks noGrp="1" noChangeArrowheads="1"/>
          </p:cNvSpPr>
          <p:nvPr>
            <p:ph type="sldNum" sz="quarter" idx="4"/>
          </p:nvPr>
        </p:nvSpPr>
        <p:spPr bwMode="auto">
          <a:xfrm>
            <a:off x="6642100" y="6049963"/>
            <a:ext cx="2133600" cy="206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sz="800">
                <a:latin typeface="+mn-lt"/>
              </a:defRPr>
            </a:lvl1pPr>
          </a:lstStyle>
          <a:p>
            <a:pPr>
              <a:defRPr/>
            </a:pPr>
            <a:fld id="{426E0D5A-7FE2-4A84-8262-6122419E3DB5}" type="slidenum">
              <a:rPr lang="en-US"/>
              <a:pPr>
                <a:defRPr/>
              </a:pPr>
              <a:t>‹#›</a:t>
            </a:fld>
            <a:endParaRPr lang="en-US"/>
          </a:p>
        </p:txBody>
      </p:sp>
      <p:grpSp>
        <p:nvGrpSpPr>
          <p:cNvPr id="1032" name="Group 16"/>
          <p:cNvGrpSpPr>
            <a:grpSpLocks/>
          </p:cNvGrpSpPr>
          <p:nvPr userDrawn="1"/>
        </p:nvGrpSpPr>
        <p:grpSpPr bwMode="auto">
          <a:xfrm>
            <a:off x="-7938" y="6323013"/>
            <a:ext cx="8815388" cy="466725"/>
            <a:chOff x="-7620" y="6323077"/>
            <a:chExt cx="8814816" cy="466344"/>
          </a:xfrm>
        </p:grpSpPr>
        <p:cxnSp>
          <p:nvCxnSpPr>
            <p:cNvPr id="13" name="Straight Connector 12"/>
            <p:cNvCxnSpPr/>
            <p:nvPr userDrawn="1"/>
          </p:nvCxnSpPr>
          <p:spPr>
            <a:xfrm>
              <a:off x="-7620" y="6789421"/>
              <a:ext cx="8814816"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14" name="Straight Connector 13"/>
            <p:cNvCxnSpPr/>
            <p:nvPr userDrawn="1"/>
          </p:nvCxnSpPr>
          <p:spPr>
            <a:xfrm>
              <a:off x="-7620" y="6324663"/>
              <a:ext cx="8814816"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15" name="Straight Connector 14"/>
            <p:cNvCxnSpPr/>
            <p:nvPr userDrawn="1"/>
          </p:nvCxnSpPr>
          <p:spPr>
            <a:xfrm rot="16200000">
              <a:off x="8570849" y="6556249"/>
              <a:ext cx="466344" cy="0"/>
            </a:xfrm>
            <a:prstGeom prst="line">
              <a:avLst/>
            </a:prstGeom>
          </p:spPr>
          <p:style>
            <a:lnRef idx="1">
              <a:schemeClr val="accent2"/>
            </a:lnRef>
            <a:fillRef idx="0">
              <a:schemeClr val="accent2"/>
            </a:fillRef>
            <a:effectRef idx="0">
              <a:schemeClr val="accent2"/>
            </a:effectRef>
            <a:fontRef idx="minor">
              <a:schemeClr val="tx1"/>
            </a:fontRef>
          </p:style>
        </p:cxnSp>
      </p:grpSp>
      <p:sp>
        <p:nvSpPr>
          <p:cNvPr id="1033" name="Text Box 31"/>
          <p:cNvSpPr txBox="1">
            <a:spLocks noChangeArrowheads="1"/>
          </p:cNvSpPr>
          <p:nvPr userDrawn="1"/>
        </p:nvSpPr>
        <p:spPr bwMode="auto">
          <a:xfrm>
            <a:off x="314325" y="6038850"/>
            <a:ext cx="2533650" cy="215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defRPr/>
            </a:pPr>
            <a:r>
              <a:rPr lang="en-US" altLang="en-US" sz="800" smtClean="0"/>
              <a:t>TI Confidential – NDA Restrictions</a:t>
            </a:r>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43" r:id="rId5"/>
    <p:sldLayoutId id="2147483857" r:id="rId6"/>
    <p:sldLayoutId id="2147483844" r:id="rId7"/>
    <p:sldLayoutId id="2147483845" r:id="rId8"/>
    <p:sldLayoutId id="2147483846" r:id="rId9"/>
    <p:sldLayoutId id="2147483847" r:id="rId10"/>
    <p:sldLayoutId id="2147483848" r:id="rId11"/>
    <p:sldLayoutId id="2147483849" r:id="rId12"/>
    <p:sldLayoutId id="2147483850" r:id="rId13"/>
    <p:sldLayoutId id="2147483851" r:id="rId14"/>
    <p:sldLayoutId id="2147483858" r:id="rId15"/>
    <p:sldLayoutId id="2147483852" r:id="rId16"/>
  </p:sldLayoutIdLst>
  <p:timing>
    <p:tnLst>
      <p:par>
        <p:cTn id="1" dur="indefinite" restart="never" nodeType="tmRoot"/>
      </p:par>
    </p:tnLst>
  </p:timing>
  <p:hf hdr="0" ftr="0" dt="0"/>
  <p:txStyles>
    <p:titleStyle>
      <a:lvl1pPr algn="l" rtl="0" eaLnBrk="0" fontAlgn="base" hangingPunct="0">
        <a:lnSpc>
          <a:spcPct val="85000"/>
        </a:lnSpc>
        <a:spcBef>
          <a:spcPct val="0"/>
        </a:spcBef>
        <a:spcAft>
          <a:spcPct val="0"/>
        </a:spcAft>
        <a:defRPr sz="3200" b="1">
          <a:solidFill>
            <a:schemeClr val="tx2"/>
          </a:solidFill>
          <a:latin typeface="+mj-lt"/>
          <a:ea typeface="+mj-ea"/>
          <a:cs typeface="+mj-cs"/>
        </a:defRPr>
      </a:lvl1pPr>
      <a:lvl2pPr algn="l" rtl="0" eaLnBrk="0" fontAlgn="base" hangingPunct="0">
        <a:lnSpc>
          <a:spcPct val="85000"/>
        </a:lnSpc>
        <a:spcBef>
          <a:spcPct val="0"/>
        </a:spcBef>
        <a:spcAft>
          <a:spcPct val="0"/>
        </a:spcAft>
        <a:defRPr sz="3200" b="1">
          <a:solidFill>
            <a:schemeClr val="tx2"/>
          </a:solidFill>
          <a:latin typeface="Arial" charset="0"/>
        </a:defRPr>
      </a:lvl2pPr>
      <a:lvl3pPr algn="l" rtl="0" eaLnBrk="0" fontAlgn="base" hangingPunct="0">
        <a:lnSpc>
          <a:spcPct val="85000"/>
        </a:lnSpc>
        <a:spcBef>
          <a:spcPct val="0"/>
        </a:spcBef>
        <a:spcAft>
          <a:spcPct val="0"/>
        </a:spcAft>
        <a:defRPr sz="3200" b="1">
          <a:solidFill>
            <a:schemeClr val="tx2"/>
          </a:solidFill>
          <a:latin typeface="Arial" charset="0"/>
        </a:defRPr>
      </a:lvl3pPr>
      <a:lvl4pPr algn="l" rtl="0" eaLnBrk="0" fontAlgn="base" hangingPunct="0">
        <a:lnSpc>
          <a:spcPct val="85000"/>
        </a:lnSpc>
        <a:spcBef>
          <a:spcPct val="0"/>
        </a:spcBef>
        <a:spcAft>
          <a:spcPct val="0"/>
        </a:spcAft>
        <a:defRPr sz="3200" b="1">
          <a:solidFill>
            <a:schemeClr val="tx2"/>
          </a:solidFill>
          <a:latin typeface="Arial" charset="0"/>
        </a:defRPr>
      </a:lvl4pPr>
      <a:lvl5pPr algn="l" rtl="0" eaLnBrk="0" fontAlgn="base" hangingPunct="0">
        <a:lnSpc>
          <a:spcPct val="85000"/>
        </a:lnSpc>
        <a:spcBef>
          <a:spcPct val="0"/>
        </a:spcBef>
        <a:spcAft>
          <a:spcPct val="0"/>
        </a:spcAft>
        <a:defRPr sz="3200" b="1">
          <a:solidFill>
            <a:schemeClr val="tx2"/>
          </a:solidFill>
          <a:latin typeface="Arial" charset="0"/>
        </a:defRPr>
      </a:lvl5pPr>
      <a:lvl6pPr marL="457200" algn="l" rtl="0" fontAlgn="base">
        <a:lnSpc>
          <a:spcPct val="85000"/>
        </a:lnSpc>
        <a:spcBef>
          <a:spcPct val="0"/>
        </a:spcBef>
        <a:spcAft>
          <a:spcPct val="0"/>
        </a:spcAft>
        <a:defRPr sz="3200" b="1">
          <a:solidFill>
            <a:srgbClr val="FF0000"/>
          </a:solidFill>
          <a:latin typeface="Arial" charset="0"/>
        </a:defRPr>
      </a:lvl6pPr>
      <a:lvl7pPr marL="914400" algn="l" rtl="0" fontAlgn="base">
        <a:lnSpc>
          <a:spcPct val="85000"/>
        </a:lnSpc>
        <a:spcBef>
          <a:spcPct val="0"/>
        </a:spcBef>
        <a:spcAft>
          <a:spcPct val="0"/>
        </a:spcAft>
        <a:defRPr sz="3200" b="1">
          <a:solidFill>
            <a:srgbClr val="FF0000"/>
          </a:solidFill>
          <a:latin typeface="Arial" charset="0"/>
        </a:defRPr>
      </a:lvl7pPr>
      <a:lvl8pPr marL="1371600" algn="l" rtl="0" fontAlgn="base">
        <a:lnSpc>
          <a:spcPct val="85000"/>
        </a:lnSpc>
        <a:spcBef>
          <a:spcPct val="0"/>
        </a:spcBef>
        <a:spcAft>
          <a:spcPct val="0"/>
        </a:spcAft>
        <a:defRPr sz="3200" b="1">
          <a:solidFill>
            <a:srgbClr val="FF0000"/>
          </a:solidFill>
          <a:latin typeface="Arial" charset="0"/>
        </a:defRPr>
      </a:lvl8pPr>
      <a:lvl9pPr marL="1828800" algn="l" rtl="0" fontAlgn="base">
        <a:lnSpc>
          <a:spcPct val="85000"/>
        </a:lnSpc>
        <a:spcBef>
          <a:spcPct val="0"/>
        </a:spcBef>
        <a:spcAft>
          <a:spcPct val="0"/>
        </a:spcAft>
        <a:defRPr sz="3200" b="1">
          <a:solidFill>
            <a:srgbClr val="FF0000"/>
          </a:solidFill>
          <a:latin typeface="Arial" charset="0"/>
        </a:defRPr>
      </a:lvl9pPr>
    </p:titleStyle>
    <p:bodyStyle>
      <a:lvl1pPr marL="227013" indent="-227013" algn="l" rtl="0" eaLnBrk="0" fontAlgn="base" hangingPunct="0">
        <a:spcBef>
          <a:spcPts val="800"/>
        </a:spcBef>
        <a:spcAft>
          <a:spcPct val="0"/>
        </a:spcAft>
        <a:buChar char="•"/>
        <a:defRPr sz="2000">
          <a:solidFill>
            <a:schemeClr val="tx1"/>
          </a:solidFill>
          <a:latin typeface="+mn-lt"/>
          <a:ea typeface="+mn-ea"/>
          <a:cs typeface="+mn-cs"/>
        </a:defRPr>
      </a:lvl1pPr>
      <a:lvl2pPr marL="574675" indent="-233363" algn="l" rtl="0" eaLnBrk="0" fontAlgn="base" hangingPunct="0">
        <a:spcBef>
          <a:spcPct val="20000"/>
        </a:spcBef>
        <a:spcAft>
          <a:spcPct val="0"/>
        </a:spcAft>
        <a:buChar char="–"/>
        <a:defRPr>
          <a:solidFill>
            <a:schemeClr val="tx1"/>
          </a:solidFill>
          <a:latin typeface="+mn-lt"/>
        </a:defRPr>
      </a:lvl2pPr>
      <a:lvl3pPr marL="854075" indent="-165100" algn="l" rtl="0" eaLnBrk="0" fontAlgn="base" hangingPunct="0">
        <a:spcBef>
          <a:spcPct val="15000"/>
        </a:spcBef>
        <a:spcAft>
          <a:spcPct val="0"/>
        </a:spcAft>
        <a:buChar char="•"/>
        <a:defRPr>
          <a:solidFill>
            <a:schemeClr val="tx1"/>
          </a:solidFill>
          <a:latin typeface="+mn-lt"/>
        </a:defRPr>
      </a:lvl3pPr>
      <a:lvl4pPr marL="1201738" indent="-233363" algn="l" rtl="0" eaLnBrk="0" fontAlgn="base" hangingPunct="0">
        <a:spcBef>
          <a:spcPct val="5000"/>
        </a:spcBef>
        <a:spcAft>
          <a:spcPct val="0"/>
        </a:spcAft>
        <a:buChar char="–"/>
        <a:defRPr>
          <a:solidFill>
            <a:schemeClr val="tx1"/>
          </a:solidFill>
          <a:latin typeface="+mn-lt"/>
        </a:defRPr>
      </a:lvl4pPr>
      <a:lvl5pPr marL="1489075" indent="-173038" algn="l" rtl="0" eaLnBrk="0" fontAlgn="base" hangingPunct="0">
        <a:spcBef>
          <a:spcPct val="0"/>
        </a:spcBef>
        <a:spcAft>
          <a:spcPct val="0"/>
        </a:spcAft>
        <a:buChar char="»"/>
        <a:defRPr>
          <a:solidFill>
            <a:schemeClr val="tx1"/>
          </a:solidFill>
          <a:latin typeface="+mn-lt"/>
        </a:defRPr>
      </a:lvl5pPr>
      <a:lvl6pPr marL="1946275" indent="-173038" algn="l" rtl="0" fontAlgn="base">
        <a:spcBef>
          <a:spcPct val="0"/>
        </a:spcBef>
        <a:spcAft>
          <a:spcPct val="0"/>
        </a:spcAft>
        <a:buChar char="»"/>
        <a:defRPr sz="1600">
          <a:solidFill>
            <a:schemeClr val="tx1"/>
          </a:solidFill>
          <a:latin typeface="+mn-lt"/>
        </a:defRPr>
      </a:lvl6pPr>
      <a:lvl7pPr marL="2403475" indent="-173038" algn="l" rtl="0" fontAlgn="base">
        <a:spcBef>
          <a:spcPct val="0"/>
        </a:spcBef>
        <a:spcAft>
          <a:spcPct val="0"/>
        </a:spcAft>
        <a:buChar char="»"/>
        <a:defRPr sz="1600">
          <a:solidFill>
            <a:schemeClr val="tx1"/>
          </a:solidFill>
          <a:latin typeface="+mn-lt"/>
        </a:defRPr>
      </a:lvl7pPr>
      <a:lvl8pPr marL="2860675" indent="-173038" algn="l" rtl="0" fontAlgn="base">
        <a:spcBef>
          <a:spcPct val="0"/>
        </a:spcBef>
        <a:spcAft>
          <a:spcPct val="0"/>
        </a:spcAft>
        <a:buChar char="»"/>
        <a:defRPr sz="1600">
          <a:solidFill>
            <a:schemeClr val="tx1"/>
          </a:solidFill>
          <a:latin typeface="+mn-lt"/>
        </a:defRPr>
      </a:lvl8pPr>
      <a:lvl9pPr marL="3317875" indent="-173038" algn="l" rtl="0" fontAlgn="base">
        <a:spcBef>
          <a:spcPct val="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3"/>
          <p:cNvSpPr>
            <a:spLocks noGrp="1"/>
          </p:cNvSpPr>
          <p:nvPr>
            <p:ph type="ctrTitle"/>
          </p:nvPr>
        </p:nvSpPr>
        <p:spPr>
          <a:xfrm>
            <a:off x="304800" y="2133600"/>
            <a:ext cx="8153400" cy="2917825"/>
          </a:xfrm>
        </p:spPr>
        <p:txBody>
          <a:bodyPr/>
          <a:lstStyle/>
          <a:p>
            <a:r>
              <a:rPr lang="en-US" altLang="en-US" sz="3600" dirty="0" smtClean="0"/>
              <a:t>        </a:t>
            </a:r>
            <a:r>
              <a:rPr lang="en-US" altLang="en-US" sz="3600" dirty="0" smtClean="0"/>
              <a:t>DAC39J84 </a:t>
            </a:r>
            <a:r>
              <a:rPr lang="en-US" altLang="en-US" sz="3600" dirty="0" smtClean="0"/>
              <a:t>Test</a:t>
            </a:r>
            <a:br>
              <a:rPr lang="en-US" altLang="en-US" sz="3600" dirty="0" smtClean="0"/>
            </a:br>
            <a:r>
              <a:rPr lang="en-US" altLang="en-US" sz="3600" dirty="0" smtClean="0"/>
              <a:t/>
            </a:r>
            <a:br>
              <a:rPr lang="en-US" altLang="en-US" sz="3600" dirty="0" smtClean="0"/>
            </a:br>
            <a:r>
              <a:rPr lang="en-US" altLang="en-US" sz="3600" dirty="0" smtClean="0"/>
              <a:t/>
            </a:r>
            <a:br>
              <a:rPr lang="en-US" altLang="en-US" sz="3600" dirty="0" smtClean="0"/>
            </a:br>
            <a:r>
              <a:rPr lang="en-US" altLang="en-US" sz="3600" dirty="0" smtClean="0"/>
              <a:t/>
            </a:r>
            <a:br>
              <a:rPr lang="en-US" altLang="en-US" sz="3600" dirty="0" smtClean="0"/>
            </a:br>
            <a:r>
              <a:rPr lang="en-US" altLang="en-US" sz="3600" dirty="0" smtClean="0"/>
              <a:t>    </a:t>
            </a:r>
            <a:br>
              <a:rPr lang="en-US" altLang="en-US" sz="3600" dirty="0" smtClean="0"/>
            </a:br>
            <a:endParaRPr lang="en-US" altLang="en-US" sz="36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4475" y="914400"/>
            <a:ext cx="2632452" cy="4616648"/>
          </a:xfrm>
          <a:prstGeom prst="rect">
            <a:avLst/>
          </a:prstGeom>
          <a:noFill/>
        </p:spPr>
        <p:txBody>
          <a:bodyPr wrap="none">
            <a:spAutoFit/>
          </a:bodyPr>
          <a:lstStyle/>
          <a:p>
            <a:pPr>
              <a:defRPr/>
            </a:pPr>
            <a:r>
              <a:rPr lang="en-US" sz="1400" b="1" dirty="0"/>
              <a:t>Test Setup:</a:t>
            </a:r>
          </a:p>
          <a:p>
            <a:pPr>
              <a:defRPr/>
            </a:pPr>
            <a:endParaRPr lang="en-US" sz="1400" b="1" dirty="0"/>
          </a:p>
          <a:p>
            <a:pPr>
              <a:defRPr/>
            </a:pPr>
            <a:r>
              <a:rPr lang="en-US" sz="1400" dirty="0" smtClean="0"/>
              <a:t>2560MHz external clock to J17</a:t>
            </a:r>
            <a:endParaRPr lang="en-US" sz="1400" dirty="0"/>
          </a:p>
          <a:p>
            <a:pPr>
              <a:defRPr/>
            </a:pPr>
            <a:endParaRPr lang="en-US" sz="1400" dirty="0"/>
          </a:p>
          <a:p>
            <a:pPr>
              <a:defRPr/>
            </a:pPr>
            <a:r>
              <a:rPr lang="en-US" sz="1400" b="1" dirty="0"/>
              <a:t>Test conditions:</a:t>
            </a:r>
          </a:p>
          <a:p>
            <a:pPr>
              <a:defRPr/>
            </a:pPr>
            <a:endParaRPr lang="en-US" sz="1400" b="1" dirty="0"/>
          </a:p>
          <a:p>
            <a:pPr>
              <a:defRPr/>
            </a:pPr>
            <a:r>
              <a:rPr lang="en-US" sz="1400" dirty="0" err="1" smtClean="0"/>
              <a:t>Fdac</a:t>
            </a:r>
            <a:r>
              <a:rPr lang="en-US" sz="1400" dirty="0" smtClean="0"/>
              <a:t> </a:t>
            </a:r>
            <a:r>
              <a:rPr lang="en-US" sz="1400" dirty="0"/>
              <a:t>= </a:t>
            </a:r>
            <a:r>
              <a:rPr lang="en-US" sz="1400" dirty="0" smtClean="0"/>
              <a:t>2560</a:t>
            </a:r>
            <a:r>
              <a:rPr lang="en-US" sz="1400" dirty="0" smtClean="0"/>
              <a:t>Msps </a:t>
            </a:r>
            <a:r>
              <a:rPr lang="en-US" sz="1400" dirty="0" err="1" smtClean="0"/>
              <a:t>Clk</a:t>
            </a:r>
            <a:endParaRPr lang="en-US" sz="1400" dirty="0" smtClean="0"/>
          </a:p>
          <a:p>
            <a:pPr>
              <a:defRPr/>
            </a:pPr>
            <a:endParaRPr lang="en-US" sz="1400" dirty="0"/>
          </a:p>
          <a:p>
            <a:pPr>
              <a:defRPr/>
            </a:pPr>
            <a:r>
              <a:rPr lang="en-US" sz="1400" dirty="0" smtClean="0"/>
              <a:t>NCO = 300MHz</a:t>
            </a:r>
            <a:endParaRPr lang="en-US" sz="1400" dirty="0" smtClean="0"/>
          </a:p>
          <a:p>
            <a:pPr>
              <a:defRPr/>
            </a:pPr>
            <a:endParaRPr lang="en-US" sz="1400" dirty="0"/>
          </a:p>
          <a:p>
            <a:pPr>
              <a:defRPr/>
            </a:pPr>
            <a:endParaRPr lang="en-US" sz="2800" b="1" dirty="0" smtClean="0">
              <a:solidFill>
                <a:srgbClr val="FF0000"/>
              </a:solidFill>
            </a:endParaRPr>
          </a:p>
          <a:p>
            <a:pPr>
              <a:defRPr/>
            </a:pPr>
            <a:endParaRPr lang="en-US" sz="2800" b="1" dirty="0" smtClean="0">
              <a:solidFill>
                <a:srgbClr val="FF0000"/>
              </a:solidFill>
            </a:endParaRPr>
          </a:p>
          <a:p>
            <a:pPr>
              <a:defRPr/>
            </a:pPr>
            <a:endParaRPr lang="en-US" sz="1400" dirty="0"/>
          </a:p>
          <a:p>
            <a:pPr>
              <a:defRPr/>
            </a:pPr>
            <a:endParaRPr lang="en-US" sz="1400" dirty="0"/>
          </a:p>
          <a:p>
            <a:pPr>
              <a:defRPr/>
            </a:pPr>
            <a:endParaRPr lang="en-US" sz="1400" dirty="0"/>
          </a:p>
          <a:p>
            <a:pPr>
              <a:defRPr/>
            </a:pPr>
            <a:endParaRPr lang="en-US" sz="1400" dirty="0"/>
          </a:p>
          <a:p>
            <a:pPr marL="285750" indent="-285750">
              <a:buFont typeface="Arial" panose="020B0604020202020204" pitchFamily="34" charset="0"/>
              <a:buChar char="•"/>
              <a:defRPr/>
            </a:pPr>
            <a:endParaRPr lang="en-US" sz="1400" dirty="0"/>
          </a:p>
          <a:p>
            <a:pPr marL="285750" indent="-285750">
              <a:buFont typeface="Arial" panose="020B0604020202020204" pitchFamily="34" charset="0"/>
              <a:buChar char="•"/>
              <a:defRPr/>
            </a:pPr>
            <a:endParaRPr lang="en-US" sz="1400" b="1" dirty="0"/>
          </a:p>
          <a:p>
            <a:pPr>
              <a:defRPr/>
            </a:pPr>
            <a:endParaRPr lang="en-US" sz="1400" b="1" dirty="0"/>
          </a:p>
        </p:txBody>
      </p:sp>
      <p:sp>
        <p:nvSpPr>
          <p:cNvPr id="9219" name="Title 2"/>
          <p:cNvSpPr>
            <a:spLocks noGrp="1"/>
          </p:cNvSpPr>
          <p:nvPr>
            <p:ph type="title"/>
          </p:nvPr>
        </p:nvSpPr>
        <p:spPr>
          <a:xfrm>
            <a:off x="231775" y="0"/>
            <a:ext cx="8458200" cy="814388"/>
          </a:xfrm>
        </p:spPr>
        <p:txBody>
          <a:bodyPr/>
          <a:lstStyle/>
          <a:p>
            <a:r>
              <a:rPr lang="en-US" altLang="en-US" dirty="0" smtClean="0"/>
              <a:t> 	        </a:t>
            </a:r>
            <a:r>
              <a:rPr lang="en-US" altLang="en-US" dirty="0" smtClean="0"/>
              <a:t>DAC39J84 </a:t>
            </a:r>
            <a:r>
              <a:rPr lang="en-US" altLang="en-US" dirty="0" smtClean="0"/>
              <a:t>Test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smtClean="0"/>
              <a:t>                                            DAC39J84EVM</a:t>
            </a:r>
            <a:r>
              <a:rPr lang="en-US" sz="1800" dirty="0" smtClean="0"/>
              <a:t> </a:t>
            </a:r>
            <a:r>
              <a:rPr lang="en-US" sz="1800" dirty="0" smtClean="0"/>
              <a:t>GUI. </a:t>
            </a:r>
            <a:endParaRPr lang="en-US" sz="1800" dirty="0"/>
          </a:p>
        </p:txBody>
      </p:sp>
      <p:sp>
        <p:nvSpPr>
          <p:cNvPr id="3" name="Slide Number Placeholder 2"/>
          <p:cNvSpPr>
            <a:spLocks noGrp="1"/>
          </p:cNvSpPr>
          <p:nvPr>
            <p:ph type="sldNum" sz="quarter" idx="10"/>
          </p:nvPr>
        </p:nvSpPr>
        <p:spPr/>
        <p:txBody>
          <a:bodyPr/>
          <a:lstStyle/>
          <a:p>
            <a:pPr>
              <a:defRPr/>
            </a:pPr>
            <a:fld id="{FBBD3665-987F-4507-8001-1A0D142FE2DD}" type="slidenum">
              <a:rPr lang="en-US" smtClean="0"/>
              <a:pPr>
                <a:defRPr/>
              </a:pPr>
              <a:t>3</a:t>
            </a:fld>
            <a:endParaRPr lang="en-US"/>
          </a:p>
        </p:txBody>
      </p:sp>
      <p:pic>
        <p:nvPicPr>
          <p:cNvPr id="1026" name="Picture 2"/>
          <p:cNvPicPr>
            <a:picLocks noChangeAspect="1" noChangeArrowheads="1"/>
          </p:cNvPicPr>
          <p:nvPr/>
        </p:nvPicPr>
        <p:blipFill>
          <a:blip r:embed="rId2" cstate="print"/>
          <a:srcRect/>
          <a:stretch>
            <a:fillRect/>
          </a:stretch>
        </p:blipFill>
        <p:spPr bwMode="auto">
          <a:xfrm>
            <a:off x="838200" y="1219200"/>
            <a:ext cx="6921407" cy="4648200"/>
          </a:xfrm>
          <a:prstGeom prst="rect">
            <a:avLst/>
          </a:prstGeom>
          <a:noFill/>
          <a:ln w="9525">
            <a:noFill/>
            <a:miter lim="800000"/>
            <a:headEnd/>
            <a:tailEnd/>
          </a:ln>
        </p:spPr>
      </p:pic>
    </p:spTree>
    <p:extLst>
      <p:ext uri="{BB962C8B-B14F-4D97-AF65-F5344CB8AC3E}">
        <p14:creationId xmlns="" xmlns:p14="http://schemas.microsoft.com/office/powerpoint/2010/main" val="2851955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600" dirty="0" smtClean="0"/>
              <a:t>Click on “Overview “ tab </a:t>
            </a:r>
            <a:br>
              <a:rPr lang="en-US" sz="1600" dirty="0" smtClean="0"/>
            </a:br>
            <a:r>
              <a:rPr lang="en-US" sz="1600" dirty="0" smtClean="0"/>
              <a:t>1. Select the “Const Input” box.</a:t>
            </a:r>
            <a:br>
              <a:rPr lang="en-US" sz="1600" dirty="0" smtClean="0"/>
            </a:br>
            <a:r>
              <a:rPr lang="en-US" sz="1600" dirty="0" smtClean="0"/>
              <a:t>2. Set the ”Constant Value” to 0000.</a:t>
            </a:r>
            <a:br>
              <a:rPr lang="en-US" sz="1600" dirty="0" smtClean="0"/>
            </a:br>
            <a:r>
              <a:rPr lang="en-US" sz="1600" dirty="0" smtClean="0"/>
              <a:t>3. Set “Input Data Format” to “Offset Binary. </a:t>
            </a:r>
            <a:endParaRPr lang="en-US" sz="1600" dirty="0"/>
          </a:p>
        </p:txBody>
      </p:sp>
      <p:sp>
        <p:nvSpPr>
          <p:cNvPr id="3" name="Slide Number Placeholder 2"/>
          <p:cNvSpPr>
            <a:spLocks noGrp="1"/>
          </p:cNvSpPr>
          <p:nvPr>
            <p:ph type="sldNum" sz="quarter" idx="10"/>
          </p:nvPr>
        </p:nvSpPr>
        <p:spPr/>
        <p:txBody>
          <a:bodyPr/>
          <a:lstStyle/>
          <a:p>
            <a:pPr>
              <a:defRPr/>
            </a:pPr>
            <a:fld id="{FBBD3665-987F-4507-8001-1A0D142FE2DD}" type="slidenum">
              <a:rPr lang="en-US" smtClean="0"/>
              <a:pPr>
                <a:defRPr/>
              </a:pPr>
              <a:t>4</a:t>
            </a:fld>
            <a:endParaRPr lang="en-US"/>
          </a:p>
        </p:txBody>
      </p:sp>
      <p:pic>
        <p:nvPicPr>
          <p:cNvPr id="3074" name="Picture 2"/>
          <p:cNvPicPr>
            <a:picLocks noChangeAspect="1" noChangeArrowheads="1"/>
          </p:cNvPicPr>
          <p:nvPr/>
        </p:nvPicPr>
        <p:blipFill>
          <a:blip r:embed="rId2" cstate="print"/>
          <a:srcRect/>
          <a:stretch>
            <a:fillRect/>
          </a:stretch>
        </p:blipFill>
        <p:spPr bwMode="auto">
          <a:xfrm>
            <a:off x="685800" y="1219200"/>
            <a:ext cx="7467600" cy="5015006"/>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8458200" cy="814388"/>
          </a:xfrm>
        </p:spPr>
        <p:txBody>
          <a:bodyPr/>
          <a:lstStyle/>
          <a:p>
            <a:r>
              <a:rPr lang="en-US" sz="1600" dirty="0" smtClean="0"/>
              <a:t>Select DAC3xJ8X Controls, then “Dig Block 1” tab.</a:t>
            </a:r>
            <a:br>
              <a:rPr lang="en-US" sz="1600" dirty="0" smtClean="0"/>
            </a:br>
            <a:r>
              <a:rPr lang="en-US" sz="1600" dirty="0" smtClean="0"/>
              <a:t>1. Enable “Mixer Block En” and “NCO Enable”.</a:t>
            </a:r>
            <a:br>
              <a:rPr lang="en-US" sz="1600" dirty="0" smtClean="0"/>
            </a:br>
            <a:r>
              <a:rPr lang="en-US" sz="1600" dirty="0" smtClean="0"/>
              <a:t>2. Enter 2560MHz for DAC Output Rate.</a:t>
            </a:r>
            <a:br>
              <a:rPr lang="en-US" sz="1600" dirty="0" smtClean="0"/>
            </a:br>
            <a:r>
              <a:rPr lang="en-US" sz="1600" dirty="0" smtClean="0"/>
              <a:t>3. Enter 300MHz for AB Frequency.</a:t>
            </a:r>
            <a:br>
              <a:rPr lang="en-US" sz="1600" dirty="0" smtClean="0"/>
            </a:br>
            <a:r>
              <a:rPr lang="en-US" sz="1600" dirty="0" smtClean="0"/>
              <a:t>4. Click on “Update NCO” and “Perform SIF SYNC”.</a:t>
            </a:r>
            <a:br>
              <a:rPr lang="en-US" sz="1600" dirty="0" smtClean="0"/>
            </a:br>
            <a:r>
              <a:rPr lang="en-US" sz="1600" dirty="0" smtClean="0"/>
              <a:t> </a:t>
            </a:r>
            <a:r>
              <a:rPr lang="en-US" dirty="0" smtClean="0"/>
              <a:t/>
            </a:r>
            <a:br>
              <a:rPr lang="en-US" dirty="0" smtClean="0"/>
            </a:br>
            <a:endParaRPr lang="en-US" dirty="0"/>
          </a:p>
        </p:txBody>
      </p:sp>
      <p:sp>
        <p:nvSpPr>
          <p:cNvPr id="3" name="Slide Number Placeholder 2"/>
          <p:cNvSpPr>
            <a:spLocks noGrp="1"/>
          </p:cNvSpPr>
          <p:nvPr>
            <p:ph type="sldNum" sz="quarter" idx="10"/>
          </p:nvPr>
        </p:nvSpPr>
        <p:spPr/>
        <p:txBody>
          <a:bodyPr/>
          <a:lstStyle/>
          <a:p>
            <a:pPr>
              <a:defRPr/>
            </a:pPr>
            <a:fld id="{FBBD3665-987F-4507-8001-1A0D142FE2DD}" type="slidenum">
              <a:rPr lang="en-US" smtClean="0"/>
              <a:pPr>
                <a:defRPr/>
              </a:pPr>
              <a:t>5</a:t>
            </a:fld>
            <a:endParaRPr lang="en-US"/>
          </a:p>
        </p:txBody>
      </p:sp>
      <p:pic>
        <p:nvPicPr>
          <p:cNvPr id="2050" name="Picture 2"/>
          <p:cNvPicPr>
            <a:picLocks noChangeAspect="1" noChangeArrowheads="1"/>
          </p:cNvPicPr>
          <p:nvPr/>
        </p:nvPicPr>
        <p:blipFill>
          <a:blip r:embed="rId2" cstate="print"/>
          <a:srcRect/>
          <a:stretch>
            <a:fillRect/>
          </a:stretch>
        </p:blipFill>
        <p:spPr bwMode="auto">
          <a:xfrm>
            <a:off x="457200" y="1295400"/>
            <a:ext cx="7391400" cy="4963832"/>
          </a:xfrm>
          <a:prstGeom prst="rect">
            <a:avLst/>
          </a:prstGeom>
          <a:noFill/>
          <a:ln w="9525">
            <a:noFill/>
            <a:miter lim="800000"/>
            <a:headEnd/>
            <a:tailEnd/>
          </a:ln>
        </p:spPr>
      </p:pic>
    </p:spTree>
    <p:extLst>
      <p:ext uri="{BB962C8B-B14F-4D97-AF65-F5344CB8AC3E}">
        <p14:creationId xmlns="" xmlns:p14="http://schemas.microsoft.com/office/powerpoint/2010/main" val="1637320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a:xfrm>
            <a:off x="228600" y="1371600"/>
            <a:ext cx="8458200" cy="814388"/>
          </a:xfrm>
        </p:spPr>
        <p:txBody>
          <a:bodyPr/>
          <a:lstStyle/>
          <a:p>
            <a:r>
              <a:rPr lang="en-US" altLang="en-US" sz="2400" dirty="0" smtClean="0"/>
              <a:t>                                  </a:t>
            </a:r>
            <a:br>
              <a:rPr lang="en-US" altLang="en-US" sz="2400" dirty="0" smtClean="0"/>
            </a:br>
            <a:r>
              <a:rPr lang="en-US" altLang="en-US" sz="2400" dirty="0" smtClean="0">
                <a:solidFill>
                  <a:srgbClr val="FF0000"/>
                </a:solidFill>
              </a:rPr>
              <a:t>DAC output is now a 300MHz tone. </a:t>
            </a:r>
            <a:r>
              <a:rPr lang="en-US" altLang="en-US" sz="2000" dirty="0" smtClean="0">
                <a:solidFill>
                  <a:srgbClr val="FF0000"/>
                </a:solidFill>
              </a:rPr>
              <a:t/>
            </a:r>
            <a:br>
              <a:rPr lang="en-US" altLang="en-US" sz="2000" dirty="0" smtClean="0">
                <a:solidFill>
                  <a:srgbClr val="FF0000"/>
                </a:solidFill>
              </a:rPr>
            </a:br>
            <a:r>
              <a:rPr lang="en-US" altLang="en-US" sz="2000" dirty="0">
                <a:solidFill>
                  <a:srgbClr val="FF0000"/>
                </a:solidFill>
              </a:rPr>
              <a:t/>
            </a:r>
            <a:br>
              <a:rPr lang="en-US" altLang="en-US" sz="2000" dirty="0">
                <a:solidFill>
                  <a:srgbClr val="FF0000"/>
                </a:solidFill>
              </a:rPr>
            </a:br>
            <a:endParaRPr lang="en-US" altLang="en-US" sz="2000" dirty="0" smtClean="0">
              <a:solidFill>
                <a:srgbClr val="FF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smtClean="0"/>
              <a:t>Writes done by clicking on “Not in Reset” twice.</a:t>
            </a:r>
            <a:endParaRPr lang="en-US" sz="1800" dirty="0"/>
          </a:p>
        </p:txBody>
      </p:sp>
      <p:sp>
        <p:nvSpPr>
          <p:cNvPr id="4" name="Slide Number Placeholder 3"/>
          <p:cNvSpPr>
            <a:spLocks noGrp="1"/>
          </p:cNvSpPr>
          <p:nvPr>
            <p:ph type="sldNum" sz="quarter" idx="10"/>
          </p:nvPr>
        </p:nvSpPr>
        <p:spPr/>
        <p:txBody>
          <a:bodyPr/>
          <a:lstStyle/>
          <a:p>
            <a:pPr>
              <a:defRPr/>
            </a:pPr>
            <a:fld id="{4C1EFCE8-0EF1-488F-AC23-83AF7B8CBD93}" type="slidenum">
              <a:rPr lang="en-US" smtClean="0"/>
              <a:pPr>
                <a:defRPr/>
              </a:pPr>
              <a:t>7</a:t>
            </a:fld>
            <a:endParaRPr lang="en-US"/>
          </a:p>
        </p:txBody>
      </p:sp>
      <p:pic>
        <p:nvPicPr>
          <p:cNvPr id="5123" name="Picture 3"/>
          <p:cNvPicPr>
            <a:picLocks noGrp="1" noChangeAspect="1" noChangeArrowheads="1"/>
          </p:cNvPicPr>
          <p:nvPr>
            <p:ph idx="1"/>
          </p:nvPr>
        </p:nvPicPr>
        <p:blipFill>
          <a:blip r:embed="rId2" cstate="print"/>
          <a:srcRect/>
          <a:stretch>
            <a:fillRect/>
          </a:stretch>
        </p:blipFill>
        <p:spPr bwMode="auto">
          <a:xfrm>
            <a:off x="884330" y="1047750"/>
            <a:ext cx="7365815" cy="494665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smtClean="0"/>
              <a:t>Writes done by clicking on “Perform SIF SYNC”.</a:t>
            </a:r>
            <a:endParaRPr lang="en-US" sz="1800" dirty="0"/>
          </a:p>
        </p:txBody>
      </p:sp>
      <p:sp>
        <p:nvSpPr>
          <p:cNvPr id="4" name="Slide Number Placeholder 3"/>
          <p:cNvSpPr>
            <a:spLocks noGrp="1"/>
          </p:cNvSpPr>
          <p:nvPr>
            <p:ph type="sldNum" sz="quarter" idx="10"/>
          </p:nvPr>
        </p:nvSpPr>
        <p:spPr/>
        <p:txBody>
          <a:bodyPr/>
          <a:lstStyle/>
          <a:p>
            <a:pPr>
              <a:defRPr/>
            </a:pPr>
            <a:fld id="{4C1EFCE8-0EF1-488F-AC23-83AF7B8CBD93}" type="slidenum">
              <a:rPr lang="en-US" smtClean="0"/>
              <a:pPr>
                <a:defRPr/>
              </a:pPr>
              <a:t>8</a:t>
            </a:fld>
            <a:endParaRPr lang="en-US"/>
          </a:p>
        </p:txBody>
      </p:sp>
      <p:pic>
        <p:nvPicPr>
          <p:cNvPr id="5122" name="Picture 2"/>
          <p:cNvPicPr>
            <a:picLocks noGrp="1" noChangeAspect="1" noChangeArrowheads="1"/>
          </p:cNvPicPr>
          <p:nvPr>
            <p:ph idx="1"/>
          </p:nvPr>
        </p:nvPicPr>
        <p:blipFill>
          <a:blip r:embed="rId2" cstate="print"/>
          <a:srcRect/>
          <a:stretch>
            <a:fillRect/>
          </a:stretch>
        </p:blipFill>
        <p:spPr bwMode="auto">
          <a:xfrm>
            <a:off x="457200" y="1143000"/>
            <a:ext cx="7365815" cy="494665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FinalPowerpoint">
  <a:themeElements>
    <a:clrScheme name="Custom 1">
      <a:dk1>
        <a:srgbClr val="000000"/>
      </a:dk1>
      <a:lt1>
        <a:srgbClr val="FFFFFF"/>
      </a:lt1>
      <a:dk2>
        <a:srgbClr val="DE0000"/>
      </a:dk2>
      <a:lt2>
        <a:srgbClr val="808080"/>
      </a:lt2>
      <a:accent1>
        <a:srgbClr val="DE0000"/>
      </a:accent1>
      <a:accent2>
        <a:srgbClr val="AEAEAE"/>
      </a:accent2>
      <a:accent3>
        <a:srgbClr val="117788"/>
      </a:accent3>
      <a:accent4>
        <a:srgbClr val="404040"/>
      </a:accent4>
      <a:accent5>
        <a:srgbClr val="7F7F7F"/>
      </a:accent5>
      <a:accent6>
        <a:srgbClr val="32B4CE"/>
      </a:accent6>
      <a:hlink>
        <a:srgbClr val="DE0000"/>
      </a:hlink>
      <a:folHlink>
        <a:srgbClr val="AAAAAA"/>
      </a:folHlink>
    </a:clrScheme>
    <a:fontScheme name="FinalPowerpoi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inalPowerpoint 1">
        <a:dk1>
          <a:srgbClr val="000000"/>
        </a:dk1>
        <a:lt1>
          <a:srgbClr val="FFFFFF"/>
        </a:lt1>
        <a:dk2>
          <a:srgbClr val="FF0000"/>
        </a:dk2>
        <a:lt2>
          <a:srgbClr val="808080"/>
        </a:lt2>
        <a:accent1>
          <a:srgbClr val="AAAAAA"/>
        </a:accent1>
        <a:accent2>
          <a:srgbClr val="000000"/>
        </a:accent2>
        <a:accent3>
          <a:srgbClr val="FFFFFF"/>
        </a:accent3>
        <a:accent4>
          <a:srgbClr val="000000"/>
        </a:accent4>
        <a:accent5>
          <a:srgbClr val="D2D2D2"/>
        </a:accent5>
        <a:accent6>
          <a:srgbClr val="000000"/>
        </a:accent6>
        <a:hlink>
          <a:srgbClr val="FF0000"/>
        </a:hlink>
        <a:folHlink>
          <a:srgbClr val="AAAAAA"/>
        </a:folHlink>
      </a:clrScheme>
      <a:clrMap bg1="lt1" tx1="dk1" bg2="lt2" tx2="dk2" accent1="accent1" accent2="accent2" accent3="accent3" accent4="accent4" accent5="accent5" accent6="accent6" hlink="hlink" folHlink="folHlink"/>
    </a:extraClrScheme>
    <a:extraClrScheme>
      <a:clrScheme name="FinalPowerpoint 2">
        <a:dk1>
          <a:srgbClr val="AAAAAA"/>
        </a:dk1>
        <a:lt1>
          <a:srgbClr val="FFFFFF"/>
        </a:lt1>
        <a:dk2>
          <a:srgbClr val="000000"/>
        </a:dk2>
        <a:lt2>
          <a:srgbClr val="FFFFFF"/>
        </a:lt2>
        <a:accent1>
          <a:srgbClr val="AAAAAA"/>
        </a:accent1>
        <a:accent2>
          <a:srgbClr val="FFFFFF"/>
        </a:accent2>
        <a:accent3>
          <a:srgbClr val="AAAAAA"/>
        </a:accent3>
        <a:accent4>
          <a:srgbClr val="DADADA"/>
        </a:accent4>
        <a:accent5>
          <a:srgbClr val="D2D2D2"/>
        </a:accent5>
        <a:accent6>
          <a:srgbClr val="E7E7E7"/>
        </a:accent6>
        <a:hlink>
          <a:srgbClr val="AAAAAA"/>
        </a:hlink>
        <a:folHlink>
          <a:srgbClr val="FF0000"/>
        </a:folHlink>
      </a:clrScheme>
      <a:clrMap bg1="dk2" tx1="lt1" bg2="dk1" tx2="lt2" accent1="accent1" accent2="accent2" accent3="accent3" accent4="accent4" accent5="accent5" accent6="accent6" hlink="hlink" folHlink="folHlink"/>
    </a:extraClrScheme>
    <a:extraClrScheme>
      <a:clrScheme name="FinalPowerpoint 3">
        <a:dk1>
          <a:srgbClr val="808080"/>
        </a:dk1>
        <a:lt1>
          <a:srgbClr val="FFFFFF"/>
        </a:lt1>
        <a:dk2>
          <a:srgbClr val="AAAAAA"/>
        </a:dk2>
        <a:lt2>
          <a:srgbClr val="000000"/>
        </a:lt2>
        <a:accent1>
          <a:srgbClr val="000000"/>
        </a:accent1>
        <a:accent2>
          <a:srgbClr val="AAAAAA"/>
        </a:accent2>
        <a:accent3>
          <a:srgbClr val="D2D2D2"/>
        </a:accent3>
        <a:accent4>
          <a:srgbClr val="DADADA"/>
        </a:accent4>
        <a:accent5>
          <a:srgbClr val="AAAAAA"/>
        </a:accent5>
        <a:accent6>
          <a:srgbClr val="9A9A9A"/>
        </a:accent6>
        <a:hlink>
          <a:srgbClr val="FF0000"/>
        </a:hlink>
        <a:folHlink>
          <a:srgbClr val="FFFFFF"/>
        </a:folHlink>
      </a:clrScheme>
      <a:clrMap bg1="dk2" tx1="lt1" bg2="dk1" tx2="lt2" accent1="accent1" accent2="accent2" accent3="accent3" accent4="accent4" accent5="accent5" accent6="accent6" hlink="hlink" folHlink="folHlink"/>
    </a:extraClrScheme>
    <a:extraClrScheme>
      <a:clrScheme name="FinalPowerpoint 4">
        <a:dk1>
          <a:srgbClr val="000000"/>
        </a:dk1>
        <a:lt1>
          <a:srgbClr val="FF0000"/>
        </a:lt1>
        <a:dk2>
          <a:srgbClr val="FFFFFF"/>
        </a:dk2>
        <a:lt2>
          <a:srgbClr val="000000"/>
        </a:lt2>
        <a:accent1>
          <a:srgbClr val="AAAAAA"/>
        </a:accent1>
        <a:accent2>
          <a:srgbClr val="FFFFFF"/>
        </a:accent2>
        <a:accent3>
          <a:srgbClr val="FFAAAA"/>
        </a:accent3>
        <a:accent4>
          <a:srgbClr val="000000"/>
        </a:accent4>
        <a:accent5>
          <a:srgbClr val="D2D2D2"/>
        </a:accent5>
        <a:accent6>
          <a:srgbClr val="E7E7E7"/>
        </a:accent6>
        <a:hlink>
          <a:srgbClr val="000000"/>
        </a:hlink>
        <a:folHlink>
          <a:srgbClr val="AAAAAA"/>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14241</TotalTime>
  <Words>72</Words>
  <Application>Microsoft Office PowerPoint</Application>
  <PresentationFormat>On-screen Show (4:3)</PresentationFormat>
  <Paragraphs>30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FinalPowerpoint</vt:lpstr>
      <vt:lpstr>        DAC39J84 Test         </vt:lpstr>
      <vt:lpstr>          DAC39J84 Test </vt:lpstr>
      <vt:lpstr>                                            DAC39J84EVM GUI. </vt:lpstr>
      <vt:lpstr>Click on “Overview “ tab  1. Select the “Const Input” box. 2. Set the ”Constant Value” to 0000. 3. Set “Input Data Format” to “Offset Binary. </vt:lpstr>
      <vt:lpstr>Select DAC3xJ8X Controls, then “Dig Block 1” tab. 1. Enable “Mixer Block En” and “NCO Enable”. 2. Enter 2560MHz for DAC Output Rate. 3. Enter 300MHz for AB Frequency. 4. Click on “Update NCO” and “Perform SIF SYNC”.   </vt:lpstr>
      <vt:lpstr>                                   DAC output is now a 300MHz tone.   </vt:lpstr>
      <vt:lpstr>Writes done by clicking on “Not in Reset” twice.</vt:lpstr>
      <vt:lpstr>Writes done by clicking on “Perform SIF SYNC”.</vt:lpstr>
    </vt:vector>
  </TitlesOfParts>
  <Company>Texas Instruments Incorporated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DOCSIS EVM   @ 819.2Msps  On trimmed devices</dc:title>
  <dc:creator>a0181823</dc:creator>
  <cp:lastModifiedBy>a0181823</cp:lastModifiedBy>
  <cp:revision>279</cp:revision>
  <dcterms:created xsi:type="dcterms:W3CDTF">2013-09-24T21:30:14Z</dcterms:created>
  <dcterms:modified xsi:type="dcterms:W3CDTF">2017-01-12T14:11:08Z</dcterms:modified>
</cp:coreProperties>
</file>