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2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BED3E2-0495-4293-9A24-9EE3637863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D399A6-CDF3-4DC2-AE43-E52EB3EA1F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9C9CF3-24E5-4F22-9754-80BB192B21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08F4EA-6D56-4944-9F1E-93963DACCC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13B39F-68A1-4F3F-A3A1-C626EEC511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871416-C1B2-44E3-BEA2-572DD3496C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72DBCD-E475-4337-89C7-4F2ADA3E4E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552125-9A34-4D27-987B-1C8BBFD617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A34B24-B9B5-45D7-BC86-A45A55E46F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A1C806-9879-4A35-8A8F-20A0B213F7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96B02-77D7-4FEE-8EAE-BE8210B6C9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B04BE28-189A-4894-893A-0614709C635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/>
              <a:t>ADS42JB69</a:t>
            </a:r>
            <a:br>
              <a:rPr lang="en-US" sz="4000"/>
            </a:br>
            <a:r>
              <a:rPr lang="en-US" sz="4000"/>
              <a:t/>
            </a:r>
            <a:br>
              <a:rPr lang="en-US" sz="4000"/>
            </a:br>
            <a:r>
              <a:rPr lang="en-US" sz="4000"/>
              <a:t>Driving Sysref, Sync from</a:t>
            </a:r>
            <a:br>
              <a:rPr lang="en-US" sz="4000"/>
            </a:br>
            <a:r>
              <a:rPr lang="en-US" sz="4000"/>
              <a:t/>
            </a:r>
            <a:br>
              <a:rPr lang="en-US" sz="4000"/>
            </a:br>
            <a:r>
              <a:rPr lang="en-US" sz="4000"/>
              <a:t> LVDS driver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Driving sync and sysref with LVDS driver</a:t>
            </a:r>
          </a:p>
        </p:txBody>
      </p:sp>
      <p:grpSp>
        <p:nvGrpSpPr>
          <p:cNvPr id="3083" name="Group 11"/>
          <p:cNvGrpSpPr>
            <a:grpSpLocks/>
          </p:cNvGrpSpPr>
          <p:nvPr/>
        </p:nvGrpSpPr>
        <p:grpSpPr bwMode="auto">
          <a:xfrm>
            <a:off x="533400" y="1600200"/>
            <a:ext cx="7772400" cy="3513138"/>
            <a:chOff x="336" y="1008"/>
            <a:chExt cx="4896" cy="2213"/>
          </a:xfrm>
        </p:grpSpPr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 l="7611" t="4930" r="6070"/>
            <a:stretch>
              <a:fillRect/>
            </a:stretch>
          </p:blipFill>
          <p:spPr bwMode="auto">
            <a:xfrm>
              <a:off x="336" y="1008"/>
              <a:ext cx="4896" cy="2213"/>
            </a:xfrm>
            <a:prstGeom prst="rect">
              <a:avLst/>
            </a:prstGeom>
            <a:noFill/>
          </p:spPr>
        </p:pic>
        <p:sp>
          <p:nvSpPr>
            <p:cNvPr id="3077" name="Text Box 5"/>
            <p:cNvSpPr txBox="1">
              <a:spLocks noChangeArrowheads="1"/>
            </p:cNvSpPr>
            <p:nvPr/>
          </p:nvSpPr>
          <p:spPr bwMode="auto">
            <a:xfrm>
              <a:off x="3552" y="2390"/>
              <a:ext cx="76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 b="1"/>
                <a:t>R1 = 183</a:t>
              </a:r>
              <a:r>
                <a:rPr lang="el-GR" sz="1000" b="1">
                  <a:cs typeface="Arial" charset="0"/>
                </a:rPr>
                <a:t>Ω</a:t>
              </a:r>
            </a:p>
          </p:txBody>
        </p:sp>
        <p:sp>
          <p:nvSpPr>
            <p:cNvPr id="3078" name="Text Box 6"/>
            <p:cNvSpPr txBox="1">
              <a:spLocks noChangeArrowheads="1"/>
            </p:cNvSpPr>
            <p:nvPr/>
          </p:nvSpPr>
          <p:spPr bwMode="auto">
            <a:xfrm>
              <a:off x="3264" y="1584"/>
              <a:ext cx="76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 b="1"/>
                <a:t>R1 = 183</a:t>
              </a:r>
              <a:r>
                <a:rPr lang="el-GR" sz="1000" b="1">
                  <a:cs typeface="Arial" charset="0"/>
                </a:rPr>
                <a:t>Ω</a:t>
              </a:r>
            </a:p>
          </p:txBody>
        </p:sp>
        <p:sp>
          <p:nvSpPr>
            <p:cNvPr id="3079" name="Text Box 7"/>
            <p:cNvSpPr txBox="1">
              <a:spLocks noChangeArrowheads="1"/>
            </p:cNvSpPr>
            <p:nvPr/>
          </p:nvSpPr>
          <p:spPr bwMode="auto">
            <a:xfrm>
              <a:off x="3552" y="2832"/>
              <a:ext cx="76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 b="1"/>
                <a:t>R2 = 68</a:t>
              </a:r>
              <a:r>
                <a:rPr lang="el-GR" sz="1000" b="1">
                  <a:cs typeface="Arial" charset="0"/>
                </a:rPr>
                <a:t>Ω</a:t>
              </a:r>
            </a:p>
          </p:txBody>
        </p:sp>
        <p:sp>
          <p:nvSpPr>
            <p:cNvPr id="3081" name="Text Box 9"/>
            <p:cNvSpPr txBox="1">
              <a:spLocks noChangeArrowheads="1"/>
            </p:cNvSpPr>
            <p:nvPr/>
          </p:nvSpPr>
          <p:spPr bwMode="auto">
            <a:xfrm>
              <a:off x="2736" y="2064"/>
              <a:ext cx="76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 b="1"/>
                <a:t>R2 = 68</a:t>
              </a:r>
              <a:r>
                <a:rPr lang="el-GR" sz="1000" b="1">
                  <a:cs typeface="Arial" charset="0"/>
                </a:rPr>
                <a:t>Ω</a:t>
              </a:r>
            </a:p>
          </p:txBody>
        </p:sp>
      </p:grp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2914650" y="5576888"/>
            <a:ext cx="3181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Method chosen : DC coupling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Specs and Calculations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LVDS, Vcm = 1.2V</a:t>
            </a:r>
          </a:p>
          <a:p>
            <a:r>
              <a:rPr lang="en-US" sz="2400"/>
              <a:t>LVPECL, Vcm = 0.9V ( for ADS42JB69)</a:t>
            </a:r>
          </a:p>
          <a:p>
            <a:r>
              <a:rPr lang="en-US" sz="2400"/>
              <a:t>Vcc = 3.3V</a:t>
            </a:r>
          </a:p>
          <a:p>
            <a:pPr>
              <a:buFontTx/>
              <a:buNone/>
            </a:pPr>
            <a:r>
              <a:rPr lang="en-US" sz="2400"/>
              <a:t>To set Vcm to 0.9V,  </a:t>
            </a:r>
          </a:p>
          <a:p>
            <a:pPr>
              <a:buFontTx/>
              <a:buNone/>
            </a:pPr>
            <a:r>
              <a:rPr lang="en-US" sz="2400"/>
              <a:t>			</a:t>
            </a:r>
            <a:r>
              <a:rPr lang="en-US" sz="2000" i="1"/>
              <a:t>3.3*R2/(R1+R2) = 0.9                   - (1)</a:t>
            </a:r>
          </a:p>
          <a:p>
            <a:pPr>
              <a:buFontTx/>
              <a:buNone/>
            </a:pPr>
            <a:r>
              <a:rPr lang="en-US" sz="2400"/>
              <a:t>For 50</a:t>
            </a:r>
            <a:r>
              <a:rPr lang="el-GR" sz="2400">
                <a:cs typeface="Arial" charset="0"/>
              </a:rPr>
              <a:t>Ω</a:t>
            </a:r>
            <a:r>
              <a:rPr lang="en-US" sz="2400"/>
              <a:t> termination</a:t>
            </a:r>
          </a:p>
          <a:p>
            <a:pPr>
              <a:buFontTx/>
              <a:buNone/>
            </a:pPr>
            <a:r>
              <a:rPr lang="en-US" sz="2400"/>
              <a:t>			</a:t>
            </a:r>
            <a:r>
              <a:rPr lang="en-US" sz="2000" i="1"/>
              <a:t>R1*R2/(R1+R2) = 50                    - (2)</a:t>
            </a:r>
          </a:p>
          <a:p>
            <a:pPr>
              <a:buFontTx/>
              <a:buNone/>
            </a:pPr>
            <a:endParaRPr lang="en-US" sz="2000" i="1"/>
          </a:p>
          <a:p>
            <a:pPr>
              <a:buFontTx/>
              <a:buNone/>
            </a:pPr>
            <a:r>
              <a:rPr lang="en-US" sz="2400"/>
              <a:t>Solving equation (1) &amp; (2), yields</a:t>
            </a:r>
          </a:p>
          <a:p>
            <a:pPr>
              <a:buFontTx/>
              <a:buNone/>
            </a:pPr>
            <a:r>
              <a:rPr lang="en-US" sz="2400"/>
              <a:t>		      </a:t>
            </a:r>
            <a:r>
              <a:rPr lang="en-US" sz="2000" i="1"/>
              <a:t> </a:t>
            </a:r>
            <a:r>
              <a:rPr lang="en-US" sz="2000" b="1" i="1">
                <a:solidFill>
                  <a:schemeClr val="folHlink"/>
                </a:solidFill>
              </a:rPr>
              <a:t>R1 = 183.3</a:t>
            </a:r>
            <a:r>
              <a:rPr lang="el-GR" sz="2000" b="1" i="1">
                <a:solidFill>
                  <a:schemeClr val="folHlink"/>
                </a:solidFill>
                <a:cs typeface="Arial" charset="0"/>
              </a:rPr>
              <a:t>Ω</a:t>
            </a:r>
            <a:r>
              <a:rPr lang="en-US" sz="2000" b="1" i="1">
                <a:solidFill>
                  <a:schemeClr val="folHlink"/>
                </a:solidFill>
                <a:cs typeface="Arial" charset="0"/>
              </a:rPr>
              <a:t> &amp; </a:t>
            </a:r>
            <a:r>
              <a:rPr lang="en-US" sz="2000" b="1" i="1">
                <a:solidFill>
                  <a:schemeClr val="folHlink"/>
                </a:solidFill>
              </a:rPr>
              <a:t> R2 = 68.75</a:t>
            </a:r>
            <a:r>
              <a:rPr lang="el-GR" sz="2000" b="1" i="1">
                <a:solidFill>
                  <a:schemeClr val="folHlink"/>
                </a:solidFill>
                <a:cs typeface="Arial" charset="0"/>
              </a:rPr>
              <a:t>Ω</a:t>
            </a:r>
            <a:r>
              <a:rPr lang="en-US" sz="2000" b="1" i="1">
                <a:solidFill>
                  <a:schemeClr val="folHlink"/>
                </a:solidFill>
                <a:cs typeface="Arial" charset="0"/>
              </a:rPr>
              <a:t> </a:t>
            </a:r>
            <a:endParaRPr lang="el-GR" sz="2000" b="1" i="1">
              <a:solidFill>
                <a:schemeClr val="folHlink"/>
              </a:solidFill>
              <a:cs typeface="Arial" charset="0"/>
            </a:endParaRPr>
          </a:p>
          <a:p>
            <a:pPr>
              <a:buFontTx/>
              <a:buNone/>
            </a:pPr>
            <a:endParaRPr lang="en-US" sz="2000" b="1" i="1">
              <a:solidFill>
                <a:schemeClr val="folHlink"/>
              </a:solidFill>
            </a:endParaRPr>
          </a:p>
          <a:p>
            <a:pPr>
              <a:buFontTx/>
              <a:buNone/>
            </a:pPr>
            <a:endParaRPr lang="en-US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55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ADS42JB69  Driving Sysref, Sync from   LVDS driver</vt:lpstr>
      <vt:lpstr>Driving sync and sysref with LVDS driver</vt:lpstr>
      <vt:lpstr>Specs and Calculations</vt:lpstr>
    </vt:vector>
  </TitlesOfParts>
  <Company>Texas Instruments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ADS42JB69  Driving Sysref, Sync from   LVDS driver</dc:title>
  <dc:creator>TI User</dc:creator>
  <cp:lastModifiedBy>a0181823</cp:lastModifiedBy>
  <cp:revision>1</cp:revision>
  <dcterms:created xsi:type="dcterms:W3CDTF">2012-11-05T04:21:13Z</dcterms:created>
  <dcterms:modified xsi:type="dcterms:W3CDTF">2012-11-05T12:14:01Z</dcterms:modified>
</cp:coreProperties>
</file>