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4" r:id="rId3"/>
    <p:sldId id="330" r:id="rId4"/>
    <p:sldId id="331" r:id="rId5"/>
    <p:sldId id="332" r:id="rId6"/>
    <p:sldId id="328" r:id="rId7"/>
    <p:sldId id="33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82" autoAdjust="0"/>
    <p:restoredTop sz="94660"/>
  </p:normalViewPr>
  <p:slideViewPr>
    <p:cSldViewPr>
      <p:cViewPr varScale="1">
        <p:scale>
          <a:sx n="92" d="100"/>
          <a:sy n="92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A4523-5B23-4060-B45E-E361C2ABA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84536-66AC-4E8E-98B4-8636AD76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9F230-125F-4D57-81B6-C9A08BB6F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4E865-A4E9-4576-8586-234A885E7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123F4-30B3-47AB-A318-4AEC360B3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6C507-46BC-4D42-A068-BEB73EBBD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478" y="0"/>
            <a:ext cx="8457045" cy="1189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6" y="1186424"/>
            <a:ext cx="4163579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1186424"/>
            <a:ext cx="4165023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B3C6-16A4-462B-85A3-83DDC45C2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1775" y="142875"/>
            <a:ext cx="8569325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D22B6-FB32-43BC-88D4-7A804901B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91256-C0FB-4511-8160-A9890177C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1A868-D911-4CC7-B915-DD03BF194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4F2A-2C49-47C6-BCA4-AECEBF50D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EFCE8-0EF1-488F-AC23-83AF7B8CB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46962-5A40-4390-87CC-5F137D7B8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4BE1C-C9B6-421D-BF03-12F2D4674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16526-7FDE-4A45-81BE-B52233DA5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D3665-987F-4507-8001-1A0D142FE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</a:defRPr>
            </a:lvl1pPr>
          </a:lstStyle>
          <a:p>
            <a:pPr>
              <a:defRPr/>
            </a:pPr>
            <a:fld id="{426E0D5A-7FE2-4A84-8262-6122419E3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6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33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43" r:id="rId5"/>
    <p:sldLayoutId id="2147483857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8" r:id="rId15"/>
    <p:sldLayoutId id="2147483852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153400" cy="2917825"/>
          </a:xfrm>
        </p:spPr>
        <p:txBody>
          <a:bodyPr/>
          <a:lstStyle/>
          <a:p>
            <a:r>
              <a:rPr lang="en-US" altLang="en-US" sz="3600" dirty="0" smtClean="0"/>
              <a:t>        ADS54J66 Test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    </a:t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475" y="914400"/>
            <a:ext cx="4289957" cy="526297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/>
              <a:t>Test Setup:</a:t>
            </a: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r>
              <a:rPr lang="en-US" sz="1400" dirty="0" smtClean="0"/>
              <a:t>Ramp test mode </a:t>
            </a: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b="1" dirty="0"/>
              <a:t>Test conditions:</a:t>
            </a: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r>
              <a:rPr lang="en-US" sz="1400" dirty="0"/>
              <a:t>Fs = </a:t>
            </a:r>
            <a:r>
              <a:rPr lang="en-US" sz="1400" dirty="0" smtClean="0"/>
              <a:t>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Clk</a:t>
            </a:r>
            <a:r>
              <a:rPr lang="en-US" sz="1400" dirty="0" smtClean="0"/>
              <a:t> (491.52MHz)</a:t>
            </a:r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r>
              <a:rPr lang="en-US" sz="1400" dirty="0" smtClean="0"/>
              <a:t>Mode 8</a:t>
            </a:r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r>
              <a:rPr lang="en-US" sz="1400" dirty="0" smtClean="0"/>
              <a:t>LMFS = 4421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LMK = LMK_Config_LMF_4841_491p52_MSPS.cfg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ADS54J66_LMF_4421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b="1" dirty="0"/>
          </a:p>
          <a:p>
            <a:pPr>
              <a:defRPr/>
            </a:pPr>
            <a:endParaRPr lang="en-US" sz="1400" b="1" dirty="0"/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ADS54J66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000" dirty="0" smtClean="0"/>
              <a:t>Write 0x40 to page 0x0F address 0x74 to enable ramp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1362075"/>
            <a:ext cx="812482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98742"/>
            <a:ext cx="8153400" cy="5361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		Ramp pattern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66" y="1047750"/>
            <a:ext cx="7852142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		Ramp pattern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66" y="1047750"/>
            <a:ext cx="7852142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025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                                  </a:t>
            </a:r>
            <a:br>
              <a:rPr lang="en-US" altLang="en-US" sz="2400" dirty="0" smtClean="0"/>
            </a:br>
            <a:r>
              <a:rPr lang="en-US" altLang="en-US" sz="2400" dirty="0" smtClean="0"/>
              <a:t>    </a:t>
            </a:r>
            <a:r>
              <a:rPr lang="en-US" altLang="en-US" sz="2000" dirty="0" smtClean="0">
                <a:solidFill>
                  <a:srgbClr val="FF0000"/>
                </a:solidFill>
              </a:rPr>
              <a:t>Interleave engine disabled (page 0x6100, address 0x18 data 0x03)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66" y="1047750"/>
            <a:ext cx="7852142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                                  </a:t>
            </a:r>
            <a:br>
              <a:rPr lang="en-US" altLang="en-US" sz="2400" dirty="0" smtClean="0"/>
            </a:br>
            <a:r>
              <a:rPr lang="en-US" altLang="en-US" sz="2400" dirty="0" smtClean="0"/>
              <a:t>    </a:t>
            </a:r>
            <a:r>
              <a:rPr lang="en-US" altLang="en-US" sz="2000" dirty="0" smtClean="0">
                <a:solidFill>
                  <a:srgbClr val="FF0000"/>
                </a:solidFill>
              </a:rPr>
              <a:t>Interleave engine disabled (page 0x6100, address 0x18 data 0x03)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66" y="1047750"/>
            <a:ext cx="7852142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724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17032</TotalTime>
  <Words>43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FinalPowerpoint</vt:lpstr>
      <vt:lpstr>        ADS54J66 Test         </vt:lpstr>
      <vt:lpstr>   ADS54J66</vt:lpstr>
      <vt:lpstr>Write 0x40 to page 0x0F address 0x74 to enable ramp</vt:lpstr>
      <vt:lpstr>   Ramp pattern</vt:lpstr>
      <vt:lpstr>   Ramp pattern</vt:lpstr>
      <vt:lpstr>                                       Interleave engine disabled (page 0x6100, address 0x18 data 0x03)</vt:lpstr>
      <vt:lpstr>                                       Interleave engine disabled (page 0x6100, address 0x18 data 0x03)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DOCSIS EVM   @ 819.2Msps  On trimmed devices</dc:title>
  <dc:creator>a0181823</dc:creator>
  <cp:lastModifiedBy>Seton, Jim</cp:lastModifiedBy>
  <cp:revision>431</cp:revision>
  <dcterms:created xsi:type="dcterms:W3CDTF">2013-09-24T21:30:14Z</dcterms:created>
  <dcterms:modified xsi:type="dcterms:W3CDTF">2018-09-06T12:59:00Z</dcterms:modified>
</cp:coreProperties>
</file>