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8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7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9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2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9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9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8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8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3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9BE2-3C96-40B2-9021-D3D42495C51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CDFE0-DA59-4681-B12E-3A8D61EEA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6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 minute run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7418"/>
            <a:ext cx="8229600" cy="447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50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 minute run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61" y="1600200"/>
            <a:ext cx="7200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52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30 minute run</vt:lpstr>
      <vt:lpstr>30 minute run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minute run</dc:title>
  <dc:creator>Seton, Jim</dc:creator>
  <cp:lastModifiedBy>Seton, Jim</cp:lastModifiedBy>
  <cp:revision>1</cp:revision>
  <dcterms:created xsi:type="dcterms:W3CDTF">2020-07-01T00:49:58Z</dcterms:created>
  <dcterms:modified xsi:type="dcterms:W3CDTF">2020-07-01T00:50:59Z</dcterms:modified>
</cp:coreProperties>
</file>