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9A5F-98B7-45CF-BEB2-D4BF49B36EF6}" type="datetimeFigureOut">
              <a:rPr lang="en-IN" smtClean="0"/>
              <a:t>28-06-2020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9DB2-652B-4364-AC77-0058EE375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242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9A5F-98B7-45CF-BEB2-D4BF49B36EF6}" type="datetimeFigureOut">
              <a:rPr lang="en-IN" smtClean="0"/>
              <a:t>28-06-2020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9DB2-652B-4364-AC77-0058EE375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3583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9A5F-98B7-45CF-BEB2-D4BF49B36EF6}" type="datetimeFigureOut">
              <a:rPr lang="en-IN" smtClean="0"/>
              <a:t>28-06-2020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9DB2-652B-4364-AC77-0058EE375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92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9A5F-98B7-45CF-BEB2-D4BF49B36EF6}" type="datetimeFigureOut">
              <a:rPr lang="en-IN" smtClean="0"/>
              <a:t>28-06-2020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9DB2-652B-4364-AC77-0058EE375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075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9A5F-98B7-45CF-BEB2-D4BF49B36EF6}" type="datetimeFigureOut">
              <a:rPr lang="en-IN" smtClean="0"/>
              <a:t>28-06-2020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9DB2-652B-4364-AC77-0058EE375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883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9A5F-98B7-45CF-BEB2-D4BF49B36EF6}" type="datetimeFigureOut">
              <a:rPr lang="en-IN" smtClean="0"/>
              <a:t>28-06-2020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9DB2-652B-4364-AC77-0058EE375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345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9A5F-98B7-45CF-BEB2-D4BF49B36EF6}" type="datetimeFigureOut">
              <a:rPr lang="en-IN" smtClean="0"/>
              <a:t>28-06-2020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9DB2-652B-4364-AC77-0058EE375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5284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9A5F-98B7-45CF-BEB2-D4BF49B36EF6}" type="datetimeFigureOut">
              <a:rPr lang="en-IN" smtClean="0"/>
              <a:t>28-06-2020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9DB2-652B-4364-AC77-0058EE375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512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9A5F-98B7-45CF-BEB2-D4BF49B36EF6}" type="datetimeFigureOut">
              <a:rPr lang="en-IN" smtClean="0"/>
              <a:t>28-06-2020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9DB2-652B-4364-AC77-0058EE375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729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9A5F-98B7-45CF-BEB2-D4BF49B36EF6}" type="datetimeFigureOut">
              <a:rPr lang="en-IN" smtClean="0"/>
              <a:t>28-06-2020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9DB2-652B-4364-AC77-0058EE375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869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9A5F-98B7-45CF-BEB2-D4BF49B36EF6}" type="datetimeFigureOut">
              <a:rPr lang="en-IN" smtClean="0"/>
              <a:t>28-06-2020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9DB2-652B-4364-AC77-0058EE375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997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89A5F-98B7-45CF-BEB2-D4BF49B36EF6}" type="datetimeFigureOut">
              <a:rPr lang="en-IN" smtClean="0"/>
              <a:t>28-06-2020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A9DB2-652B-4364-AC77-0058EE375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452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10933670" cy="812885"/>
          </a:xfrm>
        </p:spPr>
        <p:txBody>
          <a:bodyPr>
            <a:noAutofit/>
          </a:bodyPr>
          <a:lstStyle/>
          <a:p>
            <a:r>
              <a:rPr lang="en-US" sz="2400" b="1" u="sng" dirty="0" smtClean="0"/>
              <a:t>Sine Wave testing </a:t>
            </a:r>
            <a:r>
              <a:rPr lang="en-US" sz="2400" dirty="0" smtClean="0"/>
              <a:t>( Fin = </a:t>
            </a:r>
            <a:r>
              <a:rPr lang="en-US" sz="2400" b="1" dirty="0" smtClean="0"/>
              <a:t>276 </a:t>
            </a:r>
            <a:r>
              <a:rPr lang="en-US" sz="2400" b="1" dirty="0" err="1" smtClean="0"/>
              <a:t>Khz</a:t>
            </a:r>
            <a:r>
              <a:rPr lang="en-US" sz="2400" b="1" dirty="0" smtClean="0"/>
              <a:t> </a:t>
            </a:r>
            <a:r>
              <a:rPr lang="en-US" sz="2400" dirty="0" smtClean="0"/>
              <a:t>, INI = </a:t>
            </a:r>
            <a:r>
              <a:rPr lang="en-US" sz="2400" b="1" dirty="0" smtClean="0"/>
              <a:t>ADS54J60_LMF_4211_CER _</a:t>
            </a:r>
            <a:r>
              <a:rPr lang="en-US" sz="2400" b="1" dirty="0" err="1" smtClean="0"/>
              <a:t>offset_binary</a:t>
            </a:r>
            <a:r>
              <a:rPr lang="en-US" sz="2400" dirty="0" smtClean="0"/>
              <a:t>,  </a:t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b="1" u="sng" dirty="0" smtClean="0">
                <a:solidFill>
                  <a:srgbClr val="FF0000"/>
                </a:solidFill>
              </a:rPr>
              <a:t>Keep the device in Offset binary mode</a:t>
            </a:r>
            <a:r>
              <a:rPr lang="en-US" sz="2400" dirty="0" smtClean="0"/>
              <a:t>)</a:t>
            </a:r>
            <a:endParaRPr lang="en-IN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0346" y="1236629"/>
            <a:ext cx="8210668" cy="520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25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Transport Layer testing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1100790"/>
            <a:ext cx="7727563" cy="4872744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37518" y="5973534"/>
            <a:ext cx="10954265" cy="63398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Number of samples can be any multiple of 32 (since the test pattern repeats itself for every 32 samples), Here </a:t>
            </a:r>
            <a:r>
              <a:rPr lang="en-US" dirty="0" smtClean="0">
                <a:solidFill>
                  <a:srgbClr val="FF0000"/>
                </a:solidFill>
              </a:rPr>
              <a:t>81920 is a multiple of 32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041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5430795" cy="4751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Transport Layer test - 2</a:t>
            </a:r>
            <a:endParaRPr lang="en-IN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8388" y="919462"/>
            <a:ext cx="7943189" cy="50400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9600" y="6038759"/>
            <a:ext cx="7901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Now  try with non-multiple of 32 for same Test pattern mode. You will get errors.</a:t>
            </a:r>
            <a:br>
              <a:rPr lang="en-US" b="1" dirty="0" smtClean="0"/>
            </a:br>
            <a:r>
              <a:rPr lang="en-US" b="1" dirty="0" smtClean="0"/>
              <a:t>Example, Here </a:t>
            </a:r>
            <a:r>
              <a:rPr lang="en-US" b="1" dirty="0" smtClean="0">
                <a:solidFill>
                  <a:srgbClr val="FF0000"/>
                </a:solidFill>
              </a:rPr>
              <a:t>81924 is not a multiple of 32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487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68</Words>
  <Application>Microsoft Office PowerPoint</Application>
  <PresentationFormat>Custom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Sine Wave testing ( Fin = 276 Khz , INI = ADS54J60_LMF_4211_CER _offset_binary,   (Keep the device in Offset binary mode)</vt:lpstr>
      <vt:lpstr>Transport Layer testing</vt:lpstr>
      <vt:lpstr>Transport Layer test - 2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Sine Wave testing ( Fin = 276 Khz , INI = ADS54J60_LMF_4211_CER _offset_binary,   (Keep the device in Offset binary mode)</dc:title>
  <dc:creator>Khan, Rameez</dc:creator>
  <cp:lastModifiedBy>a0181823</cp:lastModifiedBy>
  <cp:revision>3</cp:revision>
  <dcterms:created xsi:type="dcterms:W3CDTF">2020-06-26T18:15:50Z</dcterms:created>
  <dcterms:modified xsi:type="dcterms:W3CDTF">2020-06-28T17:27:11Z</dcterms:modified>
</cp:coreProperties>
</file>