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E709-D90F-4293-BB34-DF564BC863C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D561-4D61-4B20-B476-4030361C0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35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E709-D90F-4293-BB34-DF564BC863C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D561-4D61-4B20-B476-4030361C0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09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E709-D90F-4293-BB34-DF564BC863C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D561-4D61-4B20-B476-4030361C0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87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E709-D90F-4293-BB34-DF564BC863C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D561-4D61-4B20-B476-4030361C0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5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E709-D90F-4293-BB34-DF564BC863C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D561-4D61-4B20-B476-4030361C0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581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E709-D90F-4293-BB34-DF564BC863C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D561-4D61-4B20-B476-4030361C0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949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E709-D90F-4293-BB34-DF564BC863C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D561-4D61-4B20-B476-4030361C0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E709-D90F-4293-BB34-DF564BC863C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D561-4D61-4B20-B476-4030361C0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E709-D90F-4293-BB34-DF564BC863C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D561-4D61-4B20-B476-4030361C0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7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E709-D90F-4293-BB34-DF564BC863C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D561-4D61-4B20-B476-4030361C0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955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1E709-D90F-4293-BB34-DF564BC863C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D561-4D61-4B20-B476-4030361C0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7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1E709-D90F-4293-BB34-DF564BC863C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3D561-4D61-4B20-B476-4030361C0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68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85800"/>
            <a:ext cx="8338711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5598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 User</dc:creator>
  <cp:lastModifiedBy>TI User</cp:lastModifiedBy>
  <cp:revision>1</cp:revision>
  <dcterms:created xsi:type="dcterms:W3CDTF">2019-09-25T19:42:29Z</dcterms:created>
  <dcterms:modified xsi:type="dcterms:W3CDTF">2019-09-25T19:44:24Z</dcterms:modified>
</cp:coreProperties>
</file>