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4" r:id="rId3"/>
    <p:sldId id="337" r:id="rId4"/>
    <p:sldId id="331" r:id="rId5"/>
    <p:sldId id="336" r:id="rId6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BE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82" autoAdjust="0"/>
    <p:restoredTop sz="94660"/>
  </p:normalViewPr>
  <p:slideViewPr>
    <p:cSldViewPr>
      <p:cViewPr varScale="1">
        <p:scale>
          <a:sx n="109" d="100"/>
          <a:sy n="109" d="100"/>
        </p:scale>
        <p:origin x="-1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A4523-5B23-4060-B45E-E361C2ABA1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84536-66AC-4E8E-98B4-8636AD763F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9F230-125F-4D57-81B6-C9A08BB6FD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4E865-A4E9-4576-8586-234A885E73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123F4-30B3-47AB-A318-4AEC360B3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42875"/>
            <a:ext cx="2141537" cy="573563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5"/>
            <a:ext cx="627538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6C507-46BC-4D42-A068-BEB73EBBD0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478" y="0"/>
            <a:ext cx="8457045" cy="11892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33376" y="1186424"/>
            <a:ext cx="4163579" cy="4692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1186424"/>
            <a:ext cx="4165023" cy="4692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355600" y="6038850"/>
            <a:ext cx="2133600" cy="206375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14675" y="6038850"/>
            <a:ext cx="2895600" cy="206375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AB3C6-16A4-462B-85A3-83DDC45C2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31775" y="142875"/>
            <a:ext cx="8569325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D22B6-FB32-43BC-88D4-7A804901B3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6" name="Group 18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800" smtClean="0"/>
              <a:t>TI Confidential – NDA Restrictions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91256-C0FB-4511-8160-A9890177CB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6" name="Group 13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800" smtClean="0"/>
              <a:t>TI Confidential – NDA Restrictions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1A868-D911-4CC7-B915-DD03BF194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_grey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78205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6" name="Group 13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800" smtClean="0"/>
              <a:t>TI Confidential – NDA Restrictions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04F2A-2C49-47C6-BCA4-AECEBF50D1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048468"/>
            <a:ext cx="8467725" cy="4945932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EFCE8-0EF1-488F-AC23-83AF7B8CBD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6049963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46962-5A40-4390-87CC-5F137D7B8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4BE1C-C9B6-421D-BF03-12F2D4674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16526-7FDE-4A45-81BE-B52233DA5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D3665-987F-4507-8001-1A0D142FE2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41275" y="6324600"/>
            <a:ext cx="87407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1028" name="Picture 8" descr="ti_logo_powerpoint_1_line.png"/>
          <p:cNvPicPr>
            <a:picLocks noChangeAspect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058863"/>
            <a:ext cx="8467725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49963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latin typeface="+mn-lt"/>
              </a:defRPr>
            </a:lvl1pPr>
          </a:lstStyle>
          <a:p>
            <a:pPr>
              <a:defRPr/>
            </a:pPr>
            <a:fld id="{426E0D5A-7FE2-4A84-8262-6122419E3D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2" name="Group 16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13" name="Straight Connector 12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033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800" smtClean="0"/>
              <a:t>TI Confidential – NDA Restrictions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43" r:id="rId5"/>
    <p:sldLayoutId id="2147483857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  <p:sldLayoutId id="2147483850" r:id="rId13"/>
    <p:sldLayoutId id="2147483851" r:id="rId14"/>
    <p:sldLayoutId id="2147483858" r:id="rId15"/>
    <p:sldLayoutId id="2147483852" r:id="rId1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ts val="8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0" fontAlgn="base" hangingPunct="0">
        <a:spcBef>
          <a:spcPct val="1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1738" indent="-233363" algn="l" rtl="0" eaLnBrk="0" fontAlgn="base" hangingPunct="0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489075" indent="-173038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62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ctrTitle"/>
          </p:nvPr>
        </p:nvSpPr>
        <p:spPr>
          <a:xfrm>
            <a:off x="304800" y="2133600"/>
            <a:ext cx="8153400" cy="2917825"/>
          </a:xfrm>
        </p:spPr>
        <p:txBody>
          <a:bodyPr/>
          <a:lstStyle/>
          <a:p>
            <a:r>
              <a:rPr lang="en-US" altLang="en-US" sz="3600" dirty="0" smtClean="0"/>
              <a:t>        DAC38RF89 Test</a:t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r>
              <a:rPr lang="en-US" altLang="en-US" sz="3600" dirty="0" smtClean="0"/>
              <a:t>    </a:t>
            </a:r>
            <a:br>
              <a:rPr lang="en-US" altLang="en-US" sz="3600" dirty="0" smtClean="0"/>
            </a:br>
            <a:endParaRPr lang="en-US" alt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4474" y="914400"/>
            <a:ext cx="3641725" cy="6340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b="1" dirty="0"/>
              <a:t>Test Setup:</a:t>
            </a:r>
          </a:p>
          <a:p>
            <a:pPr>
              <a:defRPr/>
            </a:pPr>
            <a:endParaRPr lang="en-US" sz="1400" b="1" dirty="0"/>
          </a:p>
          <a:p>
            <a:pPr>
              <a:defRPr/>
            </a:pPr>
            <a:r>
              <a:rPr lang="en-US" sz="1400" dirty="0" smtClean="0"/>
              <a:t>3200MHz external clock to J1</a:t>
            </a:r>
          </a:p>
          <a:p>
            <a:pPr>
              <a:defRPr/>
            </a:pPr>
            <a:endParaRPr lang="en-US" sz="1400" b="1" dirty="0"/>
          </a:p>
          <a:p>
            <a:pPr>
              <a:defRPr/>
            </a:pPr>
            <a:r>
              <a:rPr lang="en-US" sz="1400" dirty="0" err="1" smtClean="0"/>
              <a:t>Fdac</a:t>
            </a:r>
            <a:r>
              <a:rPr lang="en-US" sz="1400" dirty="0" smtClean="0"/>
              <a:t> </a:t>
            </a:r>
            <a:r>
              <a:rPr lang="en-US" sz="1400" dirty="0"/>
              <a:t>= </a:t>
            </a:r>
            <a:r>
              <a:rPr lang="en-US" sz="1400" dirty="0" smtClean="0"/>
              <a:t>3200</a:t>
            </a:r>
            <a:r>
              <a:rPr lang="en-US" sz="1400" dirty="0" smtClean="0"/>
              <a:t>Msps </a:t>
            </a:r>
            <a:endParaRPr lang="en-US" sz="1400" dirty="0" smtClean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 err="1" smtClean="0"/>
              <a:t>Int</a:t>
            </a:r>
            <a:r>
              <a:rPr lang="en-US" sz="1400" dirty="0" smtClean="0"/>
              <a:t> 1X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 smtClean="0"/>
              <a:t>IF = </a:t>
            </a:r>
            <a:r>
              <a:rPr lang="en-US" sz="1400" dirty="0" smtClean="0"/>
              <a:t>100MHz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 smtClean="0"/>
              <a:t>1 TX real mode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 smtClean="0"/>
              <a:t>LMFS = 4138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endParaRPr lang="en-US" sz="1400" dirty="0" smtClean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endParaRPr lang="en-US" sz="1400" dirty="0" smtClean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>
              <a:defRPr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>
              <a:defRPr/>
            </a:pPr>
            <a:endParaRPr lang="en-US" sz="1400" dirty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1400" b="1" dirty="0"/>
          </a:p>
          <a:p>
            <a:pPr>
              <a:defRPr/>
            </a:pPr>
            <a:endParaRPr lang="en-US" sz="1400" b="1" dirty="0"/>
          </a:p>
        </p:txBody>
      </p:sp>
      <p:sp>
        <p:nvSpPr>
          <p:cNvPr id="9219" name="Title 2"/>
          <p:cNvSpPr>
            <a:spLocks noGrp="1"/>
          </p:cNvSpPr>
          <p:nvPr>
            <p:ph type="title"/>
          </p:nvPr>
        </p:nvSpPr>
        <p:spPr>
          <a:xfrm>
            <a:off x="231775" y="0"/>
            <a:ext cx="8458200" cy="814388"/>
          </a:xfrm>
        </p:spPr>
        <p:txBody>
          <a:bodyPr/>
          <a:lstStyle/>
          <a:p>
            <a:r>
              <a:rPr lang="en-US" altLang="en-US" dirty="0" smtClean="0"/>
              <a:t> 	        DAC38RF89 41380 Test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Board Setup using 2 clock sources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BD3665-987F-4507-8001-1A0D142FE2D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7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 smtClean="0"/>
              <a:t>DAC38RFxx EVM GUI</a:t>
            </a: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BD3665-987F-4507-8001-1A0D142FE2D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838200"/>
            <a:ext cx="7585166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1955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 smtClean="0"/>
              <a:t>HSDC Pro GUI Settings</a:t>
            </a: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BD3665-987F-4507-8001-1A0D142FE2D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1999"/>
            <a:ext cx="8382000" cy="5280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5828949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EAEAE"/>
      </a:accent2>
      <a:accent3>
        <a:srgbClr val="117788"/>
      </a:accent3>
      <a:accent4>
        <a:srgbClr val="404040"/>
      </a:accent4>
      <a:accent5>
        <a:srgbClr val="7F7F7F"/>
      </a:accent5>
      <a:accent6>
        <a:srgbClr val="32B4CE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15438</TotalTime>
  <Words>43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FinalPowerpoint</vt:lpstr>
      <vt:lpstr>        DAC38RF89 Test         </vt:lpstr>
      <vt:lpstr>          DAC38RF89 41380 Test </vt:lpstr>
      <vt:lpstr>Board Setup using 2 clock sources</vt:lpstr>
      <vt:lpstr>DAC38RFxx EVM GUI</vt:lpstr>
      <vt:lpstr>HSDC Pro GUI Settings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DOCSIS EVM   @ 819.2Msps  On trimmed devices</dc:title>
  <dc:creator>a0181823</dc:creator>
  <cp:lastModifiedBy>a0181823</cp:lastModifiedBy>
  <cp:revision>289</cp:revision>
  <cp:lastPrinted>2017-11-09T18:18:27Z</cp:lastPrinted>
  <dcterms:created xsi:type="dcterms:W3CDTF">2013-09-24T21:30:14Z</dcterms:created>
  <dcterms:modified xsi:type="dcterms:W3CDTF">2018-01-23T14:39:11Z</dcterms:modified>
</cp:coreProperties>
</file>