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3" r:id="rId4"/>
    <p:sldId id="262" r:id="rId5"/>
    <p:sldId id="264" r:id="rId6"/>
    <p:sldId id="258" r:id="rId7"/>
    <p:sldId id="259" r:id="rId8"/>
    <p:sldId id="260" r:id="rId9"/>
    <p:sldId id="261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AAAA"/>
    <a:srgbClr val="DE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9" autoAdjust="0"/>
    <p:restoredTop sz="94718" autoAdjust="0"/>
  </p:normalViewPr>
  <p:slideViewPr>
    <p:cSldViewPr snapToGrid="0">
      <p:cViewPr>
        <p:scale>
          <a:sx n="125" d="100"/>
          <a:sy n="125" d="100"/>
        </p:scale>
        <p:origin x="-1530" y="-282"/>
      </p:cViewPr>
      <p:guideLst>
        <p:guide orient="horz" pos="216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2928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466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330" y="0"/>
            <a:ext cx="3037465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21"/>
            <a:ext cx="3037466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330" y="8830621"/>
            <a:ext cx="3037465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3C7419-61D9-46C1-97E9-76E9D8F8C3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58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466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330" y="0"/>
            <a:ext cx="3037465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201" y="4416111"/>
            <a:ext cx="5607998" cy="4182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21"/>
            <a:ext cx="3037466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330" y="8830621"/>
            <a:ext cx="3037465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03C3B5-9CFC-4B60-AD1F-942309290D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5336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B1006088-BF21-4FD5-870B-675EAADE47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D60626-1ACC-48B1-8201-AA7BD5684B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F5D59E-3020-483D-90FC-392986F41C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2DB302-961D-41B7-BD2E-EA757E550C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52D4D-CA63-4F5E-A04D-C043C1229B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2875"/>
            <a:ext cx="2141537" cy="573563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0706DD-24B8-4851-91EA-2616D1811F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 userDrawn="1"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B09843C0-6DAC-490D-A4BA-BCECDC8ED96F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F2394529-A9B3-4A54-83EC-E61379E8334E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78205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91A5AC0A-F4BD-4464-80DC-A88E0D9F78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48468"/>
            <a:ext cx="8467725" cy="4945932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20521C-F793-4067-BB07-C7AF74E21E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6049963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156AB8A3-9FE4-4612-8857-687BFF70DD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A6A834-CC4A-4943-952A-D55BFAADAD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3D8EEF-7576-4AB0-8518-088FB58AB7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3D9FE4-F784-4A94-8F3E-54A098F0E8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41275" y="6324600"/>
            <a:ext cx="87407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058863"/>
            <a:ext cx="8467725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49963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4B24B-BAB1-431A-82C6-36E096187F5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28" r:id="rId5"/>
    <p:sldLayoutId id="2147483741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DAC38J84 EVM LMK04828 Dual Nested 0 Delay PLL Setting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Kang Hsia</a:t>
            </a:r>
          </a:p>
          <a:p>
            <a:r>
              <a:rPr lang="en-US" dirty="0" smtClean="0"/>
              <a:t>01/12/2016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06088-BF21-4FD5-870B-675EAADE47B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695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DAC38J84 Operating Mode</a:t>
            </a:r>
            <a:br>
              <a:rPr lang="en-US" sz="2000" dirty="0" smtClean="0"/>
            </a:br>
            <a:r>
              <a:rPr lang="en-US" sz="2000" dirty="0" smtClean="0"/>
              <a:t>442 Mode, F = 2, K = 10. (Note: K depends on system setting)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843C0-6DAC-490D-A4BA-BCECDC8ED96F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30" y="1047750"/>
            <a:ext cx="7365814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5135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LMFC and SYSREF Calculation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0521C-F793-4067-BB07-C7AF74E21EF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79120" y="4274820"/>
            <a:ext cx="7528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SERDES = 12288Mbps</a:t>
            </a:r>
          </a:p>
          <a:p>
            <a:r>
              <a:rPr lang="en-US" dirty="0" smtClean="0"/>
              <a:t>F = 2</a:t>
            </a:r>
          </a:p>
          <a:p>
            <a:r>
              <a:rPr lang="en-US" dirty="0" smtClean="0"/>
              <a:t>K = 10</a:t>
            </a:r>
          </a:p>
          <a:p>
            <a:r>
              <a:rPr lang="en-US" dirty="0" smtClean="0"/>
              <a:t>LMFC = 12288/10/2/10 = 61.44MHz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634" y="1501616"/>
            <a:ext cx="5718539" cy="2361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099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EVM 1 and EVM 2 LMK04828 Nest 0 Delay Dual Loop Mode</a:t>
            </a:r>
            <a:br>
              <a:rPr lang="en-US" sz="1800" dirty="0" smtClean="0"/>
            </a:br>
            <a:r>
              <a:rPr lang="en-US" sz="1800" dirty="0" smtClean="0"/>
              <a:t>Note: feedback loop forces </a:t>
            </a:r>
            <a:r>
              <a:rPr lang="en-US" sz="1800" u="sng" dirty="0" smtClean="0"/>
              <a:t>PFD1 = SYSREF = Reference Input</a:t>
            </a:r>
            <a:endParaRPr lang="en-US" sz="180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0521C-F793-4067-BB07-C7AF74E21EF3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185" y="1036221"/>
            <a:ext cx="7689615" cy="2423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682" y="3710938"/>
            <a:ext cx="7689615" cy="24232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32660" y="2441078"/>
            <a:ext cx="17860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FF0000"/>
                </a:solidFill>
              </a:rPr>
              <a:t>PFD1 61.44MHz </a:t>
            </a:r>
            <a:r>
              <a:rPr lang="en-US" sz="1000" dirty="0" smtClean="0">
                <a:solidFill>
                  <a:srgbClr val="FF0000"/>
                </a:solidFill>
              </a:rPr>
              <a:t>= SYSREF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98170" y="1373382"/>
            <a:ext cx="4587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R =1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22270" y="2295998"/>
            <a:ext cx="4587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N =1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3078728"/>
            <a:ext cx="10887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FF0000"/>
                </a:solidFill>
              </a:rPr>
              <a:t>Input 61.44MHz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25693" y="1141510"/>
            <a:ext cx="1382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Crystal = 122.88MHz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69922" y="2744209"/>
            <a:ext cx="4860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P = 2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14260" y="1979412"/>
            <a:ext cx="4587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R =1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14260" y="2287189"/>
            <a:ext cx="5293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N =10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25812" y="2497988"/>
            <a:ext cx="12602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VCO = 2457.6MHz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8916" y="775454"/>
            <a:ext cx="127470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PFD2 = </a:t>
            </a:r>
            <a:r>
              <a:rPr lang="en-US" sz="1000" dirty="0">
                <a:solidFill>
                  <a:srgbClr val="FF0000"/>
                </a:solidFill>
              </a:rPr>
              <a:t>61.44MHz </a:t>
            </a:r>
            <a:endParaRPr lang="en-US" sz="10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998720" y="1021675"/>
            <a:ext cx="129540" cy="957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2232660" y="2225633"/>
            <a:ext cx="274320" cy="2154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/>
          <p:nvPr/>
        </p:nvCxnSpPr>
        <p:spPr>
          <a:xfrm rot="5400000" flipH="1" flipV="1">
            <a:off x="676242" y="2185567"/>
            <a:ext cx="963991" cy="62484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/>
          <p:nvPr/>
        </p:nvCxnSpPr>
        <p:spPr>
          <a:xfrm rot="16200000" flipH="1">
            <a:off x="685924" y="3517857"/>
            <a:ext cx="944628" cy="62484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3820" y="3359229"/>
            <a:ext cx="25859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Reference input is split and delay matched</a:t>
            </a:r>
            <a:endParaRPr lang="en-US" sz="1000" dirty="0"/>
          </a:p>
        </p:txBody>
      </p:sp>
      <p:sp>
        <p:nvSpPr>
          <p:cNvPr id="29" name="Rectangle 28"/>
          <p:cNvSpPr/>
          <p:nvPr/>
        </p:nvSpPr>
        <p:spPr>
          <a:xfrm>
            <a:off x="6710320" y="1458690"/>
            <a:ext cx="24336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u="sng" dirty="0">
                <a:solidFill>
                  <a:srgbClr val="FF0000"/>
                </a:solidFill>
              </a:rPr>
              <a:t>PFD1 = SYSREF = Reference Input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649360" y="4046782"/>
            <a:ext cx="24336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u="sng" dirty="0">
                <a:solidFill>
                  <a:srgbClr val="FF0000"/>
                </a:solidFill>
              </a:rPr>
              <a:t>PFD1 = SYSREF = Reference Input</a:t>
            </a:r>
            <a:endParaRPr lang="en-US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762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EVM Setup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0521C-F793-4067-BB07-C7AF74E21EF3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2" descr="C:\Users\a0270558\AppData\Local\Microsoft\Windows\Temporary Internet Files\Content.Outlook\7UVCO3R2\IMG_128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269471" y="1047750"/>
            <a:ext cx="6595533" cy="494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855720" y="404108"/>
            <a:ext cx="10887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FF0000"/>
                </a:solidFill>
              </a:rPr>
              <a:t>Input 61.44MHz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55720" y="658024"/>
            <a:ext cx="25859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Reference input is split and delay matched</a:t>
            </a:r>
            <a:endParaRPr lang="en-US" sz="10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238500" y="781134"/>
            <a:ext cx="525780" cy="2323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441684" y="781134"/>
            <a:ext cx="606816" cy="2323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5445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PLL 1 </a:t>
            </a:r>
            <a:r>
              <a:rPr lang="en-US" dirty="0" err="1" smtClean="0"/>
              <a:t>Config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0521C-F793-4067-BB07-C7AF74E21EF3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30" y="1047750"/>
            <a:ext cx="7365814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3291840" y="2918460"/>
            <a:ext cx="975360" cy="4267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392680" y="4023360"/>
            <a:ext cx="975360" cy="4267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524500" y="3352800"/>
            <a:ext cx="975360" cy="4267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779520" y="5257800"/>
            <a:ext cx="1996440" cy="4267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21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PLL 2 </a:t>
            </a:r>
            <a:r>
              <a:rPr lang="en-US" dirty="0" err="1" smtClean="0"/>
              <a:t>Config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0521C-F793-4067-BB07-C7AF74E21EF3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30" y="1047750"/>
            <a:ext cx="7365814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3086100" y="3375660"/>
            <a:ext cx="975360" cy="4267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442460" y="3230880"/>
            <a:ext cx="975360" cy="4267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573780" y="3802380"/>
            <a:ext cx="975360" cy="4267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850380" y="3589020"/>
            <a:ext cx="975360" cy="4267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221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SYSREF Programming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0521C-F793-4067-BB07-C7AF74E21EF3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30" y="1047750"/>
            <a:ext cx="7365814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0543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Clock Output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0521C-F793-4067-BB07-C7AF74E21EF3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30" y="1047750"/>
            <a:ext cx="7365814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3449727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3474</TotalTime>
  <Words>124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FinalPowerpoint</vt:lpstr>
      <vt:lpstr>DAC38J84 EVM LMK04828 Dual Nested 0 Delay PLL Setting</vt:lpstr>
      <vt:lpstr>DAC38J84 Operating Mode 442 Mode, F = 2, K = 10. (Note: K depends on system setting)</vt:lpstr>
      <vt:lpstr>LMFC and SYSREF Calculation</vt:lpstr>
      <vt:lpstr>EVM 1 and EVM 2 LMK04828 Nest 0 Delay Dual Loop Mode Note: feedback loop forces PFD1 = SYSREF = Reference Input</vt:lpstr>
      <vt:lpstr>EVM Setup</vt:lpstr>
      <vt:lpstr>PLL 1 Config</vt:lpstr>
      <vt:lpstr>PLL 2 Config</vt:lpstr>
      <vt:lpstr>SYSREF Programming</vt:lpstr>
      <vt:lpstr>Clock Output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Greene, Matt</dc:creator>
  <cp:lastModifiedBy>Kang Hung Hsia</cp:lastModifiedBy>
  <cp:revision>143</cp:revision>
  <dcterms:created xsi:type="dcterms:W3CDTF">2007-12-19T20:51:45Z</dcterms:created>
  <dcterms:modified xsi:type="dcterms:W3CDTF">2016-01-13T17:31:54Z</dcterms:modified>
</cp:coreProperties>
</file>