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504"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DAC3174 Pattern Test Feature</a:t>
            </a:r>
            <a:endParaRPr lang="en-US" dirty="0"/>
          </a:p>
        </p:txBody>
      </p:sp>
      <p:sp>
        <p:nvSpPr>
          <p:cNvPr id="3" name="Subtitle 2"/>
          <p:cNvSpPr>
            <a:spLocks noGrp="1"/>
          </p:cNvSpPr>
          <p:nvPr>
            <p:ph type="subTitle" idx="1"/>
          </p:nvPr>
        </p:nvSpPr>
        <p:spPr/>
        <p:txBody>
          <a:bodyPr/>
          <a:lstStyle/>
          <a:p>
            <a:r>
              <a:rPr lang="en-US" dirty="0" smtClean="0"/>
              <a:t>6/1/14</a:t>
            </a:r>
          </a:p>
          <a:p>
            <a:r>
              <a:rPr lang="en-US" dirty="0" err="1" smtClean="0"/>
              <a:t>rmp</a:t>
            </a:r>
            <a:endParaRPr lang="en-US" dirty="0"/>
          </a:p>
        </p:txBody>
      </p:sp>
    </p:spTree>
    <p:extLst>
      <p:ext uri="{BB962C8B-B14F-4D97-AF65-F5344CB8AC3E}">
        <p14:creationId xmlns:p14="http://schemas.microsoft.com/office/powerpoint/2010/main" val="115473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Result of timing error</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353300" cy="484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105400" y="46863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05400" y="3505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724400" y="990600"/>
            <a:ext cx="762000" cy="2514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1"/>
          </p:cNvCxnSpPr>
          <p:nvPr/>
        </p:nvCxnSpPr>
        <p:spPr>
          <a:xfrm>
            <a:off x="4724400" y="990600"/>
            <a:ext cx="548388" cy="37514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5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Introduce more timing error</a:t>
            </a:r>
            <a:endParaRPr 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84872"/>
            <a:ext cx="7353300" cy="484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200400" y="4343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0" y="4800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3657600" y="990600"/>
            <a:ext cx="381000" cy="3429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7"/>
          </p:cNvCxnSpPr>
          <p:nvPr/>
        </p:nvCxnSpPr>
        <p:spPr>
          <a:xfrm flipH="1">
            <a:off x="4023612" y="990600"/>
            <a:ext cx="14988" cy="38657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76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Result of more timing error</a:t>
            </a:r>
            <a:endParaRPr lang="en-US"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34792"/>
            <a:ext cx="7162800" cy="47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334000" y="4572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414062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495800" y="990600"/>
            <a:ext cx="1066800" cy="31500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0"/>
          </p:cNvCxnSpPr>
          <p:nvPr/>
        </p:nvCxnSpPr>
        <p:spPr>
          <a:xfrm>
            <a:off x="4495800" y="990600"/>
            <a:ext cx="1409700" cy="3581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8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If offset binary/2’s complement is not set right for pattern, then </a:t>
            </a:r>
            <a:r>
              <a:rPr lang="en-US" sz="2000" dirty="0" err="1" smtClean="0"/>
              <a:t>msb</a:t>
            </a:r>
            <a:r>
              <a:rPr lang="en-US" sz="2000" dirty="0" smtClean="0"/>
              <a:t> will be in error</a:t>
            </a:r>
            <a:endParaRPr 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90110" cy="486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334000" y="48768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3" idx="0"/>
          </p:cNvCxnSpPr>
          <p:nvPr/>
        </p:nvCxnSpPr>
        <p:spPr>
          <a:xfrm>
            <a:off x="4876800" y="990600"/>
            <a:ext cx="1028700" cy="388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65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a:t>
            </a:r>
            <a:endParaRPr lang="en-US" dirty="0"/>
          </a:p>
        </p:txBody>
      </p:sp>
      <p:sp>
        <p:nvSpPr>
          <p:cNvPr id="3" name="Content Placeholder 2"/>
          <p:cNvSpPr>
            <a:spLocks noGrp="1"/>
          </p:cNvSpPr>
          <p:nvPr>
            <p:ph idx="1"/>
          </p:nvPr>
        </p:nvSpPr>
        <p:spPr/>
        <p:txBody>
          <a:bodyPr>
            <a:normAutofit/>
          </a:bodyPr>
          <a:lstStyle/>
          <a:p>
            <a:r>
              <a:rPr lang="en-US" sz="2000" dirty="0" smtClean="0"/>
              <a:t>Pattern file for </a:t>
            </a:r>
            <a:r>
              <a:rPr lang="en-US" sz="2000" dirty="0" err="1" smtClean="0"/>
              <a:t>HSDCPro</a:t>
            </a:r>
            <a:r>
              <a:rPr lang="en-US" sz="2000" dirty="0" smtClean="0"/>
              <a:t> is a two column </a:t>
            </a:r>
            <a:r>
              <a:rPr lang="en-US" sz="2000" dirty="0" err="1" smtClean="0"/>
              <a:t>csv</a:t>
            </a:r>
            <a:r>
              <a:rPr lang="en-US" sz="2000" dirty="0" smtClean="0"/>
              <a:t> file, on length modulo 8 samples.  (Some number of patterns, repeated.   The example file had 256 samples, the 8 sample pattern repeated 32 times.)</a:t>
            </a:r>
          </a:p>
          <a:p>
            <a:r>
              <a:rPr lang="en-US" sz="2000" dirty="0" err="1" smtClean="0"/>
              <a:t>HSDCPro</a:t>
            </a:r>
            <a:r>
              <a:rPr lang="en-US" sz="2000" dirty="0" smtClean="0"/>
              <a:t> sends the first column of samples in the </a:t>
            </a:r>
            <a:r>
              <a:rPr lang="en-US" sz="2000" dirty="0" err="1" smtClean="0"/>
              <a:t>csv</a:t>
            </a:r>
            <a:r>
              <a:rPr lang="en-US" sz="2000" dirty="0" smtClean="0"/>
              <a:t> file to Channel A of the DAC, the second column to Channel B.  Since the single-clocked sample bus is interleaved between channel A and channel B, the first pattern goes in the first column, second pattern in the second column, third pattern back to first column, etc.</a:t>
            </a:r>
          </a:p>
          <a:p>
            <a:r>
              <a:rPr lang="en-US" sz="2000" dirty="0" err="1" smtClean="0"/>
              <a:t>HSDCPro</a:t>
            </a:r>
            <a:r>
              <a:rPr lang="en-US" sz="2000" dirty="0" smtClean="0"/>
              <a:t> expects the 14 bits to be </a:t>
            </a:r>
            <a:r>
              <a:rPr lang="en-US" sz="2000" dirty="0" err="1" smtClean="0"/>
              <a:t>msb</a:t>
            </a:r>
            <a:r>
              <a:rPr lang="en-US" sz="2000" dirty="0" smtClean="0"/>
              <a:t>-justified in a 16b word.  (The decimal value of the pattern * 4).   Thus the DAC3174 default pattern is: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693169007"/>
              </p:ext>
            </p:extLst>
          </p:nvPr>
        </p:nvGraphicFramePr>
        <p:xfrm>
          <a:off x="3657600" y="5105400"/>
          <a:ext cx="1219200" cy="762000"/>
        </p:xfrm>
        <a:graphic>
          <a:graphicData uri="http://schemas.openxmlformats.org/drawingml/2006/table">
            <a:tbl>
              <a:tblPr/>
              <a:tblGrid>
                <a:gridCol w="609600"/>
                <a:gridCol w="609600"/>
              </a:tblGrid>
              <a:tr h="190500">
                <a:tc>
                  <a:txBody>
                    <a:bodyPr/>
                    <a:lstStyle/>
                    <a:p>
                      <a:pPr algn="r" fontAlgn="b"/>
                      <a:r>
                        <a:rPr lang="en-US" sz="1100" b="0" i="0" u="none" strike="noStrike" dirty="0">
                          <a:solidFill>
                            <a:srgbClr val="000000"/>
                          </a:solidFill>
                          <a:effectLst/>
                          <a:latin typeface="Calibri"/>
                        </a:rPr>
                        <a:t>59880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56024</a:t>
                      </a:r>
                    </a:p>
                  </a:txBody>
                  <a:tcPr marL="9525" marR="9525" marT="9525"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43944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5396</a:t>
                      </a:r>
                    </a:p>
                  </a:txBody>
                  <a:tcPr marL="9525" marR="9525" marT="9525" marB="0" anchor="b">
                    <a:lnL>
                      <a:noFill/>
                    </a:lnL>
                    <a:lnR>
                      <a:noFill/>
                    </a:lnR>
                    <a:lnT>
                      <a:noFill/>
                    </a:lnT>
                    <a:lnB>
                      <a:noFill/>
                    </a:lnB>
                  </a:tcPr>
                </a:tc>
              </a:tr>
              <a:tr h="190500">
                <a:tc>
                  <a:txBody>
                    <a:bodyPr/>
                    <a:lstStyle/>
                    <a:p>
                      <a:pPr algn="r" fontAlgn="b"/>
                      <a:r>
                        <a:rPr lang="en-US" sz="1100" b="0" i="0" u="none" strike="noStrike">
                          <a:solidFill>
                            <a:srgbClr val="000000"/>
                          </a:solidFill>
                          <a:effectLst/>
                          <a:latin typeface="Calibri"/>
                        </a:rPr>
                        <a:t>5652</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9508</a:t>
                      </a:r>
                    </a:p>
                  </a:txBody>
                  <a:tcPr marL="9525" marR="9525" marT="9525" marB="0" anchor="b">
                    <a:lnL>
                      <a:noFill/>
                    </a:lnL>
                    <a:lnR>
                      <a:noFill/>
                    </a:lnR>
                    <a:lnT>
                      <a:noFill/>
                    </a:lnT>
                    <a:lnB>
                      <a:noFill/>
                    </a:lnB>
                  </a:tcPr>
                </a:tc>
              </a:tr>
              <a:tr h="190500">
                <a:tc>
                  <a:txBody>
                    <a:bodyPr/>
                    <a:lstStyle/>
                    <a:p>
                      <a:pPr algn="r" fontAlgn="b"/>
                      <a:r>
                        <a:rPr lang="en-US" sz="1100" b="0" i="0" u="none" strike="noStrike" dirty="0">
                          <a:solidFill>
                            <a:srgbClr val="000000"/>
                          </a:solidFill>
                          <a:effectLst/>
                          <a:latin typeface="Calibri"/>
                        </a:rPr>
                        <a:t>21588</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60136</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53075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Config4 reports which bits are in error.</a:t>
            </a:r>
            <a:br>
              <a:rPr lang="en-US" sz="2000" dirty="0" smtClean="0"/>
            </a:br>
            <a:r>
              <a:rPr lang="en-US" sz="2000" dirty="0" smtClean="0"/>
              <a:t>Writing to config4 clears reported errors.  Then Read Register to see if there are new errors detected.</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6" y="1752600"/>
            <a:ext cx="7402283" cy="487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90600" y="3581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57800" y="3124200"/>
            <a:ext cx="11430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48400" y="5791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Arrow Connector 6"/>
          <p:cNvCxnSpPr>
            <a:endCxn id="6" idx="1"/>
          </p:cNvCxnSpPr>
          <p:nvPr/>
        </p:nvCxnSpPr>
        <p:spPr>
          <a:xfrm>
            <a:off x="2209800" y="1066800"/>
            <a:ext cx="4205988" cy="47801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29200" y="990600"/>
            <a:ext cx="381000" cy="297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05000" y="609600"/>
            <a:ext cx="1447800" cy="297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609600"/>
            <a:ext cx="2209800" cy="266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Config1 has bit to enable pattern test feature</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84468"/>
            <a:ext cx="7505700" cy="494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181600" y="52578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3124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71800" y="990600"/>
            <a:ext cx="2514600" cy="426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6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 single bus, delay for ‘clock A’ is really delay for SYNC</a:t>
            </a:r>
            <a:br>
              <a:rPr lang="en-US" sz="2000" dirty="0" smtClean="0"/>
            </a:br>
            <a:r>
              <a:rPr lang="en-US" sz="2000" dirty="0" smtClean="0"/>
              <a:t>Pattern made for offset binary, but at present need to set for 2’s comp on the tools, both DAC GUI and </a:t>
            </a:r>
            <a:r>
              <a:rPr lang="en-US" sz="2000" dirty="0" err="1" smtClean="0"/>
              <a:t>HSDCPro</a:t>
            </a:r>
            <a:r>
              <a:rPr lang="en-US" sz="2000" dirty="0" smtClean="0"/>
              <a:t>.  Need to investigate why.</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124700" cy="46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276600" y="4953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29200" y="3276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43434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86150" y="3467100"/>
            <a:ext cx="1143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32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HSDCPro</a:t>
            </a:r>
            <a:r>
              <a:rPr lang="en-US" sz="2000" dirty="0" smtClean="0"/>
              <a:t> – use Load External Pattern File button and then press Send.</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086600" cy="477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57400" y="25146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200" y="2509562"/>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5908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66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Default patterns start in config12</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4064"/>
            <a:ext cx="7658100" cy="504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38200" y="4495800"/>
            <a:ext cx="1143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53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Introduce an intentional error in pattern0</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84468"/>
            <a:ext cx="7505700" cy="494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355412" y="3200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4" idx="0"/>
          </p:cNvCxnSpPr>
          <p:nvPr/>
        </p:nvCxnSpPr>
        <p:spPr>
          <a:xfrm>
            <a:off x="5638800" y="990600"/>
            <a:ext cx="288112"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9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Result of intentional error</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972300" cy="459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3124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4" idx="0"/>
          </p:cNvCxnSpPr>
          <p:nvPr/>
        </p:nvCxnSpPr>
        <p:spPr>
          <a:xfrm>
            <a:off x="5181600" y="1066800"/>
            <a:ext cx="4191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75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Bac</a:t>
            </a:r>
            <a:r>
              <a:rPr lang="en-US" sz="2000" dirty="0" smtClean="0"/>
              <a:t>k to default pattern, introduce timing error</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124700" cy="46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200400" y="4953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4191000" y="990600"/>
            <a:ext cx="609600" cy="396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370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247</Words>
  <Application>Microsoft Office PowerPoint</Application>
  <PresentationFormat>On-screen Show (4:3)</PresentationFormat>
  <Paragraphs>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DAC3174 Pattern Test Feature</vt:lpstr>
      <vt:lpstr>Config4 reports which bits are in error. Writing to config4 clears reported errors.  Then Read Register to see if there are new errors detected.</vt:lpstr>
      <vt:lpstr>Config1 has bit to enable pattern test feature</vt:lpstr>
      <vt:lpstr>In single bus, delay for ‘clock A’ is really delay for SYNC Pattern made for offset binary, but at present need to set for 2’s comp on the tools, both DAC GUI and HSDCPro.  Need to investigate why.</vt:lpstr>
      <vt:lpstr>HSDCPro – use Load External Pattern File button and then press Send.</vt:lpstr>
      <vt:lpstr>Default patterns start in config12</vt:lpstr>
      <vt:lpstr>Introduce an intentional error in pattern0</vt:lpstr>
      <vt:lpstr>Result of intentional error</vt:lpstr>
      <vt:lpstr>Back to default pattern, introduce timing error</vt:lpstr>
      <vt:lpstr>Result of timing error</vt:lpstr>
      <vt:lpstr>Introduce more timing error</vt:lpstr>
      <vt:lpstr>Result of more timing error</vt:lpstr>
      <vt:lpstr>If offset binary/2’s complement is not set right for pattern, then msb will be in error</vt:lpstr>
      <vt:lpstr>Additional Notes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DAC3174 Pattern Test Feature</dc:title>
  <dc:creator>Prentice, Richard</dc:creator>
  <cp:lastModifiedBy>Prentice, Richard</cp:lastModifiedBy>
  <cp:revision>5</cp:revision>
  <dcterms:created xsi:type="dcterms:W3CDTF">2006-08-16T00:00:00Z</dcterms:created>
  <dcterms:modified xsi:type="dcterms:W3CDTF">2014-06-01T20:51:35Z</dcterms:modified>
</cp:coreProperties>
</file>