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364" y="-2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3149-2AE3-4704-BB7F-7F747A20E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04026-C2C1-45E6-B687-A73204A1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B5EF6-756F-4FFD-BB34-E6C96546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B783-543A-4E4E-908E-2B3839B7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F98E-7831-473F-9511-54DC977F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9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B0C9-EA14-4A70-8809-68B65A6B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3801B-478F-489B-ABB7-BA4B7968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AAF4-0420-43F7-8D52-8692A352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7AF9-72A0-4FC9-A4A2-C00924A5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DBA1-C4E4-4DED-9310-2C099B5D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F27B5-4A88-4507-B6D0-C09E012EF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00CFD-EE47-4D93-B016-49B75814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7F26-E4B8-4F07-8DDA-D67B0A39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58CB3-ED06-4D8A-8EEB-BCDEDD21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8E2BC-CB00-410E-BCFD-6311902A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0DF5-D5F9-4F61-9C06-96148354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2769-9108-4471-896F-5600DB77F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15C16-EF9D-4746-8025-49391818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61E07-2ECF-4414-A5D2-2F228C98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95807-B0DD-45F9-9629-B06A7638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FBF0-30B1-4D29-97C2-ADFF4811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409E7-7D2F-4289-B8CA-4D0740C86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B4044-E32D-40E7-8EBC-E9D4BD75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56092-185A-4062-96B1-082294A4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8CD69-93C2-48A6-8E53-20755738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C325-867C-449D-B1F8-7967C743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C674-CA52-4497-86E6-D187C45F5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FE61-DBB6-4C95-891C-0761A6FCE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EEC35-B912-4B6D-9F6A-6B032DC2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7B9F-EE5E-4847-906D-D9FD75AC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9C91A-6434-4E71-BDCD-513C1F62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3F58-6357-4E4C-ADA2-EF40201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46ED-D7E0-4400-A31C-355747ACB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CC91A-E6B4-403D-B0C1-279DE4610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B305F-D019-43DE-89DF-700C9F0DA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1C331-8446-4D03-802E-2EBF8FBDB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A883E0-1DD4-472C-BB93-6E2929AF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20D53-7690-4F28-8020-23E08450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65B24-7474-408D-B424-7BBAAF0D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3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866A-FCA8-4CD5-8E12-F25E523E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C20B3C-A9DE-49E6-8F88-74348DE8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7DD1B-5786-44BD-9D9C-CA02B0BD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5B6CE-2461-4901-B73C-AA36C7CD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3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8C2B8-1412-4EB8-B290-D58151D5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48B3A-CCE8-4222-B9C9-196D90821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3801B-D0E9-4555-9A72-C2832C5B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25E4-51A8-4879-912A-41249AE5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E70A-9582-44F0-9734-5BE1AA19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93453-1EB1-4E58-935A-B8A53423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D8A28-79E6-4701-BA99-14EF7223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3E0C6-2667-454F-8C5C-8FDBB40F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B88DC-DBEB-4BEB-9968-9438C47D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AF5C-5ABE-44AC-A1B3-1140DD86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3DAFF-7340-4302-9217-990A64E55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5B05D-E721-4D4B-AC3E-2284F284E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86541-CAF3-42A2-B687-1C011F14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889C3-990B-4964-81E1-D6B0652F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69232-3DCA-4410-B1BE-7DD2B31F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7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958B3-4CA2-4A1B-A821-128CE7C1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117D-7D40-402E-971F-DA584973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2033D-5D38-45AE-B6F3-9637134DF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3F14-F05B-49B2-9CC2-6937334F8B69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6DE9-DF4A-49D4-894B-7E8426579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88A9-68A2-4026-A9FB-626A9CDCB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F873A-966E-48B4-A8E2-7ABB6B99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7CF6-A066-4782-8545-CEFC0AD5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ADC12J1600 Configuration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5BA189E-2C02-4509-9586-0B744F573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98" y="1825625"/>
            <a:ext cx="6625403" cy="4351338"/>
          </a:xfrm>
        </p:spPr>
      </p:pic>
    </p:spTree>
    <p:extLst>
      <p:ext uri="{BB962C8B-B14F-4D97-AF65-F5344CB8AC3E}">
        <p14:creationId xmlns:p14="http://schemas.microsoft.com/office/powerpoint/2010/main" val="36919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D462-837B-459E-9C9E-68D284DD6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30E38A4-2910-443B-95C9-1715AAB5B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66" y="1825625"/>
            <a:ext cx="5976067" cy="4351338"/>
          </a:xfrm>
        </p:spPr>
      </p:pic>
    </p:spTree>
    <p:extLst>
      <p:ext uri="{BB962C8B-B14F-4D97-AF65-F5344CB8AC3E}">
        <p14:creationId xmlns:p14="http://schemas.microsoft.com/office/powerpoint/2010/main" val="265990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8009-E1AB-4D21-969B-5A71436C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2E53B9-C262-497A-A8AD-3FF1ED04E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66" y="1825625"/>
            <a:ext cx="5976067" cy="4351338"/>
          </a:xfrm>
        </p:spPr>
      </p:pic>
    </p:spTree>
    <p:extLst>
      <p:ext uri="{BB962C8B-B14F-4D97-AF65-F5344CB8AC3E}">
        <p14:creationId xmlns:p14="http://schemas.microsoft.com/office/powerpoint/2010/main" val="327490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BF73-8805-4F2C-87EE-4A86EB88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JESD Project on FPGA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F22D0F-2B3E-45CF-8315-D8387FC76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676" y="2229706"/>
            <a:ext cx="5912519" cy="239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1B76-CA28-44B6-97A6-7C3DA36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C4C0-30BE-4C20-B4FE-DCE95215A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ref_clk</a:t>
            </a:r>
            <a:r>
              <a:rPr lang="en-US" dirty="0"/>
              <a:t> and </a:t>
            </a:r>
            <a:r>
              <a:rPr lang="en-US" dirty="0" err="1"/>
              <a:t>core_clk</a:t>
            </a:r>
            <a:r>
              <a:rPr lang="en-US" dirty="0"/>
              <a:t>(</a:t>
            </a:r>
            <a:r>
              <a:rPr lang="en-US" dirty="0" err="1"/>
              <a:t>glb_clk</a:t>
            </a:r>
            <a:r>
              <a:rPr lang="en-US" dirty="0"/>
              <a:t>) are provided by ADC12J1600, An </a:t>
            </a:r>
            <a:r>
              <a:rPr lang="en-US" dirty="0" err="1"/>
              <a:t>AXI_Controlled</a:t>
            </a:r>
            <a:r>
              <a:rPr lang="en-US" dirty="0"/>
              <a:t> and </a:t>
            </a:r>
            <a:r>
              <a:rPr lang="en-US" dirty="0" err="1"/>
              <a:t>Sys_ref</a:t>
            </a:r>
            <a:r>
              <a:rPr lang="en-US" dirty="0"/>
              <a:t> stimulus generator which come from Xilinx providing JESD204_demo project are included. It can configure the JESD core as below: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Configuration 0 is set there.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1F1F0-54B3-43BC-89B7-D5402274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429000"/>
            <a:ext cx="90773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0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C845-A26C-420A-BABB-2C6B4CD7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results on FPGA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9D79953-0326-4C76-9D94-6E4285770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23" y="1825625"/>
            <a:ext cx="8190754" cy="4351338"/>
          </a:xfrm>
        </p:spPr>
      </p:pic>
    </p:spTree>
    <p:extLst>
      <p:ext uri="{BB962C8B-B14F-4D97-AF65-F5344CB8AC3E}">
        <p14:creationId xmlns:p14="http://schemas.microsoft.com/office/powerpoint/2010/main" val="131185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A418-21BE-49C4-B08A-DB793307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DA9C-5BE6-4A19-B43D-15E25718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Here, rx_data00 represents the first sample on lane0, rx_data01 represents the second sample on lane0;</a:t>
            </a:r>
          </a:p>
          <a:p>
            <a:r>
              <a:rPr lang="en-US" dirty="0"/>
              <a:t>Rx_data10 represents the first sample on lane1, rx_data11 represents the second sample on lane1;</a:t>
            </a:r>
          </a:p>
          <a:p>
            <a:r>
              <a:rPr lang="en-US" dirty="0"/>
              <a:t>The rest can be done in the same manner.</a:t>
            </a:r>
          </a:p>
          <a:p>
            <a:endParaRPr lang="en-US" dirty="0"/>
          </a:p>
          <a:p>
            <a:r>
              <a:rPr lang="en-US" dirty="0"/>
              <a:t>The </a:t>
            </a:r>
          </a:p>
        </p:txBody>
      </p:sp>
    </p:spTree>
    <p:extLst>
      <p:ext uri="{BB962C8B-B14F-4D97-AF65-F5344CB8AC3E}">
        <p14:creationId xmlns:p14="http://schemas.microsoft.com/office/powerpoint/2010/main" val="278176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BD23-1F10-4712-BC3F-1CC08C89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C4DF2E-F17E-46EB-AA19-D99E4FC30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98" y="1825625"/>
            <a:ext cx="6625403" cy="4351338"/>
          </a:xfrm>
        </p:spPr>
      </p:pic>
    </p:spTree>
    <p:extLst>
      <p:ext uri="{BB962C8B-B14F-4D97-AF65-F5344CB8AC3E}">
        <p14:creationId xmlns:p14="http://schemas.microsoft.com/office/powerpoint/2010/main" val="321873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E7A0E-E8EA-4A62-9892-0B59D595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B9E4A5-AEB9-4BA0-8656-9C25B1B4F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98" y="1825625"/>
            <a:ext cx="6625403" cy="4351338"/>
          </a:xfrm>
        </p:spPr>
      </p:pic>
    </p:spTree>
    <p:extLst>
      <p:ext uri="{BB962C8B-B14F-4D97-AF65-F5344CB8AC3E}">
        <p14:creationId xmlns:p14="http://schemas.microsoft.com/office/powerpoint/2010/main" val="120702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49EA-8DF2-459E-83C4-91DA9E65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BEA2DA-ABC2-4822-999B-F1D822575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98" y="1825625"/>
            <a:ext cx="6625403" cy="4351338"/>
          </a:xfrm>
        </p:spPr>
      </p:pic>
    </p:spTree>
    <p:extLst>
      <p:ext uri="{BB962C8B-B14F-4D97-AF65-F5344CB8AC3E}">
        <p14:creationId xmlns:p14="http://schemas.microsoft.com/office/powerpoint/2010/main" val="143743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FC1B-95DB-4F79-A32F-EFA676D8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C9F0D1-BECE-40B0-A274-4A4DD8DD8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98" y="1825625"/>
            <a:ext cx="6625403" cy="4351338"/>
          </a:xfrm>
        </p:spPr>
      </p:pic>
    </p:spTree>
    <p:extLst>
      <p:ext uri="{BB962C8B-B14F-4D97-AF65-F5344CB8AC3E}">
        <p14:creationId xmlns:p14="http://schemas.microsoft.com/office/powerpoint/2010/main" val="224793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0068-2D5A-4CEF-9F96-0D6A5E93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Captured Data on HSDC Pro(ADC Test Pattern)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72EBD93-5C7B-4208-B00B-DD3275B8D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18" y="1825625"/>
            <a:ext cx="7198964" cy="4351338"/>
          </a:xfrm>
        </p:spPr>
      </p:pic>
    </p:spTree>
    <p:extLst>
      <p:ext uri="{BB962C8B-B14F-4D97-AF65-F5344CB8AC3E}">
        <p14:creationId xmlns:p14="http://schemas.microsoft.com/office/powerpoint/2010/main" val="20512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1B90-D984-4675-9D13-BA13C629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Test Pattern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B9A8D-66B8-4495-A4C5-75370B708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575" y="2329656"/>
            <a:ext cx="98488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9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16D09-17FB-4735-8AAF-1A1FB090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JESD Configuration on KC705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61F49EA-6931-4A9B-A3EE-6D348FAA0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66" y="1825625"/>
            <a:ext cx="5976067" cy="4351338"/>
          </a:xfrm>
        </p:spPr>
      </p:pic>
    </p:spTree>
    <p:extLst>
      <p:ext uri="{BB962C8B-B14F-4D97-AF65-F5344CB8AC3E}">
        <p14:creationId xmlns:p14="http://schemas.microsoft.com/office/powerpoint/2010/main" val="116901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9053-C95E-4F53-A42C-61E87B5A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94FC42D-D203-4AE0-9055-BBAFA30CC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66" y="1825625"/>
            <a:ext cx="5976067" cy="4351338"/>
          </a:xfrm>
        </p:spPr>
      </p:pic>
    </p:spTree>
    <p:extLst>
      <p:ext uri="{BB962C8B-B14F-4D97-AF65-F5344CB8AC3E}">
        <p14:creationId xmlns:p14="http://schemas.microsoft.com/office/powerpoint/2010/main" val="61832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137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ADC12J1600 Configuration</vt:lpstr>
      <vt:lpstr>PowerPoint Presentation</vt:lpstr>
      <vt:lpstr>PowerPoint Presentation</vt:lpstr>
      <vt:lpstr>PowerPoint Presentation</vt:lpstr>
      <vt:lpstr>PowerPoint Presentation</vt:lpstr>
      <vt:lpstr>Captured Data on HSDC Pro(ADC Test Pattern)</vt:lpstr>
      <vt:lpstr>ADC Test Pattern</vt:lpstr>
      <vt:lpstr>JESD Configuration on KC705</vt:lpstr>
      <vt:lpstr>PowerPoint Presentation</vt:lpstr>
      <vt:lpstr>PowerPoint Presentation</vt:lpstr>
      <vt:lpstr>PowerPoint Presentation</vt:lpstr>
      <vt:lpstr>Layout of JESD Project on FPGA</vt:lpstr>
      <vt:lpstr>PowerPoint Presentation</vt:lpstr>
      <vt:lpstr>Testing results on FPGA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ADC12J1600 Configuration</dc:title>
  <dc:creator>Haotian Zhao</dc:creator>
  <cp:lastModifiedBy>Haotian Zhao</cp:lastModifiedBy>
  <cp:revision>3</cp:revision>
  <dcterms:created xsi:type="dcterms:W3CDTF">2020-02-03T21:07:35Z</dcterms:created>
  <dcterms:modified xsi:type="dcterms:W3CDTF">2020-02-03T21:23:47Z</dcterms:modified>
</cp:coreProperties>
</file>