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8A3D-4B50-410E-80BC-C995134223B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58C1-C1E6-47E0-8F37-35236DC509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Open </a:t>
            </a:r>
            <a:r>
              <a:rPr lang="en-US" sz="1600" dirty="0" err="1" smtClean="0"/>
              <a:t>iMPACT</a:t>
            </a:r>
            <a:r>
              <a:rPr lang="en-US" sz="1600" dirty="0" smtClean="0"/>
              <a:t> then click on “Boundary Scan”. Next go to “Output File Type &gt; SVF File &gt; Create SVF File” as shown below.</a:t>
            </a:r>
            <a:endParaRPr 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Enter a SVF file name. </a:t>
            </a:r>
            <a:endParaRPr 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Navigate to the bit file to be used. Click on “Open”.</a:t>
            </a:r>
            <a:endParaRPr lang="en-US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Left click on the green  block and select OK. </a:t>
            </a:r>
            <a:endParaRPr lang="en-US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Software will generate SVF file.</a:t>
            </a:r>
            <a:endParaRPr lang="en-US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Click </a:t>
            </a:r>
            <a:r>
              <a:rPr lang="en-US" sz="1600" dirty="0" smtClean="0"/>
              <a:t>on background and select “Stop Writing to File”, as shown below.</a:t>
            </a:r>
            <a:endParaRPr lang="en-US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284" y="1600200"/>
            <a:ext cx="5887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You should now have a valid SVF file the HSDC Pro can use. 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93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Open iMPACT then click on “Boundary Scan”. Next go to “Output File Type &gt; SVF File &gt; Create SVF File” as shown below.</vt:lpstr>
      <vt:lpstr>Enter a SVF file name. </vt:lpstr>
      <vt:lpstr>Navigate to the bit file to be used. Click on “Open”.</vt:lpstr>
      <vt:lpstr>Left click on the green  block and select OK. </vt:lpstr>
      <vt:lpstr>Software will generate SVF file.</vt:lpstr>
      <vt:lpstr>Click on background and select “Stop Writing to File”, as shown below.</vt:lpstr>
      <vt:lpstr>You should now have a valid SVF file the HSDC Pro can use. 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iMPACT then click on “Boundary Scan”. Next go to “Output File Type &gt; SVF File &gt; Create SVF File” as shown below.</dc:title>
  <dc:creator>a0181823</dc:creator>
  <cp:lastModifiedBy>a0181823</cp:lastModifiedBy>
  <cp:revision>3</cp:revision>
  <dcterms:created xsi:type="dcterms:W3CDTF">2015-01-26T00:54:19Z</dcterms:created>
  <dcterms:modified xsi:type="dcterms:W3CDTF">2017-01-10T18:58:00Z</dcterms:modified>
</cp:coreProperties>
</file>