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06" r:id="rId2"/>
    <p:sldId id="278" r:id="rId3"/>
    <p:sldId id="277" r:id="rId4"/>
  </p:sldIdLst>
  <p:sldSz cx="9144000" cy="6858000" type="screen4x3"/>
  <p:notesSz cx="6935788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0000"/>
    <a:srgbClr val="FF0000"/>
    <a:srgbClr val="AA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171" autoAdjust="0"/>
  </p:normalViewPr>
  <p:slideViewPr>
    <p:cSldViewPr snapToGrid="0">
      <p:cViewPr>
        <p:scale>
          <a:sx n="125" d="100"/>
          <a:sy n="125" d="100"/>
        </p:scale>
        <p:origin x="-499" y="-370"/>
      </p:cViewPr>
      <p:guideLst>
        <p:guide orient="horz" pos="216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58238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9BDB3DC-F849-488A-B383-B7968DE48C3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405207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8312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58238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580F70D-F8BB-4FB4-B1C0-A652A993556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806591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1D2AFE-4E5F-458E-B855-E3BEF7B0B227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2D623-7B22-434A-9334-7E3A3F09D59D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25159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2C445-C146-4B6D-A4B5-95C86504F7AD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0146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DDF3A-F300-43E7-8491-9E090841013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59769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A862B-3663-41CA-BE26-C4EC81237D36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0102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F847A-5982-4434-95B0-5EE25367438D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550874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2875"/>
            <a:ext cx="2141537" cy="573563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B7F56-1B16-4EA3-815A-159E700A094F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86668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2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ja-JP">
              <a:solidFill>
                <a:srgbClr val="FFFFFF"/>
              </a:solidFill>
              <a:ea typeface="ＭＳ Ｐゴシック" pitchFamily="50" charset="-128"/>
              <a:cs typeface="Arial" charset="0"/>
            </a:endParaRPr>
          </a:p>
        </p:txBody>
      </p:sp>
      <p:grpSp>
        <p:nvGrpSpPr>
          <p:cNvPr id="6" name="Group 18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24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25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26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ja-JP" sz="800" dirty="0" smtClean="0">
                <a:ea typeface="ＭＳ Ｐゴシック" pitchFamily="50" charset="-128"/>
              </a:rPr>
              <a:t>TI Information – Selective Disclosure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6FAD8-3D49-48B9-82B0-2335C32D652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957898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2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ja-JP">
              <a:solidFill>
                <a:srgbClr val="FFFFFF"/>
              </a:solidFill>
              <a:ea typeface="ＭＳ Ｐゴシック" pitchFamily="50" charset="-128"/>
              <a:cs typeface="Arial" charset="0"/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24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25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26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ja-JP" sz="800" dirty="0" smtClean="0">
                <a:ea typeface="ＭＳ Ｐゴシック" pitchFamily="50" charset="-128"/>
              </a:rPr>
              <a:t>TI Information – Selective Disclosure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36FE5-90BE-490A-84BA-B8A13C48651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676134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2"/>
          <p:cNvSpPr/>
          <p:nvPr userDrawn="1"/>
        </p:nvSpPr>
        <p:spPr>
          <a:xfrm>
            <a:off x="0" y="6324600"/>
            <a:ext cx="878205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ja-JP">
              <a:solidFill>
                <a:srgbClr val="FFFFFF"/>
              </a:solidFill>
              <a:ea typeface="ＭＳ Ｐゴシック" pitchFamily="50" charset="-128"/>
              <a:cs typeface="Arial" charset="0"/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24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25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26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ja-JP" sz="800" dirty="0" smtClean="0">
                <a:ea typeface="ＭＳ Ｐゴシック" pitchFamily="50" charset="-128"/>
              </a:rPr>
              <a:t>TI Information – Selective Disclosure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4C3A4-41A0-4F4C-BE42-AF9AD759C50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2567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48468"/>
            <a:ext cx="8467725" cy="4945932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6BB86-FA5A-47F6-9889-9B2FD9E8FF50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95527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6049963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53928-5D2C-4F54-BF4B-DD83586CBFD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06254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20A94-5E5C-4330-B57F-F7F70FBC4CD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12006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74756-C2BC-4739-B1DA-2EC1835451D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32803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AEB42-738B-4777-8B22-86E5D6E10636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20422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ja-JP">
              <a:solidFill>
                <a:srgbClr val="FFFFFF"/>
              </a:solidFill>
              <a:ea typeface="ＭＳ Ｐゴシック" pitchFamily="50" charset="-128"/>
              <a:cs typeface="Arial" charset="0"/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41275" y="6324600"/>
            <a:ext cx="87407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ja-JP">
              <a:solidFill>
                <a:srgbClr val="FFFFFF"/>
              </a:solidFill>
              <a:ea typeface="ＭＳ Ｐゴシック" pitchFamily="50" charset="-128"/>
              <a:cs typeface="Arial" charset="0"/>
            </a:endParaRPr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058863"/>
            <a:ext cx="8467725" cy="493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49963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ea typeface="ＭＳ Ｐゴシック" pitchFamily="50" charset="-128"/>
              </a:defRPr>
            </a:lvl1pPr>
          </a:lstStyle>
          <a:p>
            <a:pPr>
              <a:defRPr/>
            </a:pPr>
            <a:fld id="{0D9513A8-0DEE-4BE3-8C7D-02CEC3C8985D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grpSp>
        <p:nvGrpSpPr>
          <p:cNvPr id="1032" name="Group 16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033" name="Group 9"/>
          <p:cNvGrpSpPr>
            <a:grpSpLocks/>
          </p:cNvGrpSpPr>
          <p:nvPr userDrawn="1"/>
        </p:nvGrpSpPr>
        <p:grpSpPr bwMode="auto">
          <a:xfrm>
            <a:off x="-560388" y="-820738"/>
            <a:ext cx="8815388" cy="466725"/>
            <a:chOff x="-7620" y="6323077"/>
            <a:chExt cx="8814816" cy="466344"/>
          </a:xfrm>
        </p:grpSpPr>
        <p:cxnSp>
          <p:nvCxnSpPr>
            <p:cNvPr id="11" name="Straight Connector 10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-7620" y="6324664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8" name="Rectangle 17"/>
          <p:cNvSpPr/>
          <p:nvPr userDrawn="1"/>
        </p:nvSpPr>
        <p:spPr>
          <a:xfrm>
            <a:off x="-496888" y="-817563"/>
            <a:ext cx="8740776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ja-JP">
              <a:solidFill>
                <a:srgbClr val="FFFFFF"/>
              </a:solidFill>
              <a:ea typeface="ＭＳ Ｐゴシック" pitchFamily="50" charset="-128"/>
              <a:cs typeface="Arial" charset="0"/>
            </a:endParaRPr>
          </a:p>
        </p:txBody>
      </p:sp>
      <p:sp>
        <p:nvSpPr>
          <p:cNvPr id="1035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ja-JP" sz="800" dirty="0" smtClean="0">
                <a:ea typeface="ＭＳ Ｐゴシック" pitchFamily="50" charset="-128"/>
              </a:rPr>
              <a:t>TI Information – Selective Disclosure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66" r:id="rId5"/>
    <p:sldLayoutId id="2147483779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4160" y="1535430"/>
            <a:ext cx="8655050" cy="2379663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altLang="ja-JP" sz="3200" dirty="0" smtClean="0">
                <a:ea typeface="ＭＳ Ｐゴシック" pitchFamily="50" charset="-128"/>
              </a:rPr>
              <a:t>ADS7841 SAR Input Model</a:t>
            </a:r>
            <a:r>
              <a:rPr lang="en-US" altLang="ja-JP" sz="3200" dirty="0">
                <a:ea typeface="ＭＳ Ｐゴシック" pitchFamily="50" charset="-128"/>
              </a:rPr>
              <a:t/>
            </a:r>
            <a:br>
              <a:rPr lang="en-US" altLang="ja-JP" sz="3200" dirty="0">
                <a:ea typeface="ＭＳ Ｐゴシック" pitchFamily="50" charset="-128"/>
              </a:rPr>
            </a:br>
            <a:r>
              <a:rPr lang="en-US" altLang="ja-JP" sz="1600" dirty="0">
                <a:ea typeface="ＭＳ Ｐゴシック" pitchFamily="50" charset="-128"/>
              </a:rPr>
              <a:t/>
            </a:r>
            <a:br>
              <a:rPr lang="en-US" altLang="ja-JP" sz="1600" dirty="0">
                <a:ea typeface="ＭＳ Ｐゴシック" pitchFamily="50" charset="-128"/>
              </a:rPr>
            </a:br>
            <a:r>
              <a:rPr lang="en-US" altLang="ja-JP" sz="1600" dirty="0" smtClean="0">
                <a:ea typeface="ＭＳ Ｐゴシック" pitchFamily="50" charset="-128"/>
              </a:rPr>
              <a:t>(6/1/17</a:t>
            </a:r>
            <a:r>
              <a:rPr lang="en-US" altLang="ja-JP" sz="1600" dirty="0" smtClean="0">
                <a:ea typeface="ＭＳ Ｐゴシック" pitchFamily="50" charset="-128"/>
              </a:rPr>
              <a:t>)</a:t>
            </a:r>
            <a:r>
              <a:rPr lang="en-US" altLang="ja-JP" sz="1600" dirty="0">
                <a:ea typeface="ＭＳ Ｐゴシック" pitchFamily="50" charset="-128"/>
              </a:rPr>
              <a:t/>
            </a:r>
            <a:br>
              <a:rPr lang="en-US" altLang="ja-JP" sz="1600" dirty="0">
                <a:ea typeface="ＭＳ Ｐゴシック" pitchFamily="50" charset="-128"/>
              </a:rPr>
            </a:br>
            <a:endParaRPr lang="en-US" sz="2400" i="1" dirty="0" smtClean="0">
              <a:solidFill>
                <a:srgbClr val="0070C0"/>
              </a:solidFill>
            </a:endParaRPr>
          </a:p>
        </p:txBody>
      </p:sp>
      <p:sp>
        <p:nvSpPr>
          <p:cNvPr id="12292" name="Rectangle 24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92D0DBB-57DA-41DF-9D08-CA77E0B12C63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350520" y="3675995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SAR </a:t>
            </a:r>
            <a:r>
              <a:rPr lang="en-US" sz="1200" dirty="0"/>
              <a:t>ADC Applications, Texas Instruments</a:t>
            </a:r>
          </a:p>
        </p:txBody>
      </p:sp>
    </p:spTree>
    <p:extLst>
      <p:ext uri="{BB962C8B-B14F-4D97-AF65-F5344CB8AC3E}">
        <p14:creationId xmlns:p14="http://schemas.microsoft.com/office/powerpoint/2010/main" val="212560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 </a:t>
            </a:r>
            <a:r>
              <a:rPr lang="en-US" sz="2400" dirty="0" smtClean="0"/>
              <a:t>ADS7841 SAR Input Model &amp; Op Am</a:t>
            </a:r>
            <a:r>
              <a:rPr lang="en-US" sz="2400" dirty="0" smtClean="0"/>
              <a:t>p Circuit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A6BB86-FA5A-47F6-9889-9B2FD9E8FF50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457877" y="1377696"/>
            <a:ext cx="302278" cy="481584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444229" y="951196"/>
            <a:ext cx="2573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To observe ADC sample cap value </a:t>
            </a:r>
          </a:p>
          <a:p>
            <a:r>
              <a:rPr lang="en-US" sz="1200" dirty="0" smtClean="0"/>
              <a:t>settles to within ½ LSB of input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6999607" y="3923064"/>
            <a:ext cx="18133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Sampling Capacitor</a:t>
            </a:r>
          </a:p>
          <a:p>
            <a:r>
              <a:rPr lang="en-US" sz="1200" dirty="0" smtClean="0"/>
              <a:t>(25p as specified in DS)</a:t>
            </a:r>
            <a:endParaRPr lang="en-US" sz="12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4968240" y="1505195"/>
            <a:ext cx="878397" cy="1030741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5296346" y="2859024"/>
            <a:ext cx="1842070" cy="106404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913949" y="858864"/>
            <a:ext cx="27060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Voltage Controlled Switch (VCS) to control sample cap</a:t>
            </a:r>
            <a:r>
              <a:rPr lang="en-US" sz="1200" dirty="0"/>
              <a:t> </a:t>
            </a:r>
            <a:r>
              <a:rPr lang="en-US" sz="1200" dirty="0" smtClean="0"/>
              <a:t>charging period (= </a:t>
            </a:r>
            <a:r>
              <a:rPr lang="en-US" sz="1200" dirty="0" err="1" smtClean="0"/>
              <a:t>acq</a:t>
            </a:r>
            <a:r>
              <a:rPr lang="en-US" sz="1200" dirty="0" smtClean="0"/>
              <a:t> time)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6018120" y="1938528"/>
            <a:ext cx="1412904" cy="456996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071" y="1815118"/>
            <a:ext cx="6323020" cy="250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7388351" y="1295322"/>
            <a:ext cx="1359409" cy="832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VCS for end of conversion reset (discharges sampling cap)</a:t>
            </a:r>
          </a:p>
        </p:txBody>
      </p:sp>
      <p:cxnSp>
        <p:nvCxnSpPr>
          <p:cNvPr id="35" name="Straight Arrow Connector 34"/>
          <p:cNvCxnSpPr>
            <a:stCxn id="38" idx="0"/>
          </p:cNvCxnSpPr>
          <p:nvPr/>
        </p:nvCxnSpPr>
        <p:spPr>
          <a:xfrm flipV="1">
            <a:off x="3907281" y="3712465"/>
            <a:ext cx="1006668" cy="1282838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956050" y="4995303"/>
            <a:ext cx="1902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Acquisition time setup: </a:t>
            </a:r>
            <a:r>
              <a:rPr lang="en-US" sz="1200" dirty="0" smtClean="0"/>
              <a:t>Controls SW on and off </a:t>
            </a:r>
            <a:r>
              <a:rPr lang="en-US" sz="1200" dirty="0" smtClean="0"/>
              <a:t>period</a:t>
            </a:r>
            <a:endParaRPr lang="en-US" sz="1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292" y="4301081"/>
            <a:ext cx="1845745" cy="107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1" name="Straight Arrow Connector 40"/>
          <p:cNvCxnSpPr>
            <a:stCxn id="38" idx="0"/>
          </p:cNvCxnSpPr>
          <p:nvPr/>
        </p:nvCxnSpPr>
        <p:spPr>
          <a:xfrm flipH="1" flipV="1">
            <a:off x="2730867" y="4839911"/>
            <a:ext cx="1176414" cy="155392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5175504" y="3823949"/>
            <a:ext cx="432817" cy="1744378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64853" y="5568327"/>
            <a:ext cx="1353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End of conversion reset setup</a:t>
            </a:r>
            <a:endParaRPr lang="en-US" sz="12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13" y="4556186"/>
            <a:ext cx="1866260" cy="1085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1" name="Straight Arrow Connector 60"/>
          <p:cNvCxnSpPr>
            <a:endCxn id="1028" idx="1"/>
          </p:cNvCxnSpPr>
          <p:nvPr/>
        </p:nvCxnSpPr>
        <p:spPr>
          <a:xfrm flipV="1">
            <a:off x="5175504" y="5098910"/>
            <a:ext cx="1444309" cy="469417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4413" y="228600"/>
            <a:ext cx="8458200" cy="814388"/>
          </a:xfrm>
        </p:spPr>
        <p:txBody>
          <a:bodyPr/>
          <a:lstStyle/>
          <a:p>
            <a:r>
              <a:rPr lang="en-US" altLang="ja-JP" sz="2800" dirty="0" smtClean="0">
                <a:ea typeface="ＭＳ Ｐゴシック" pitchFamily="50" charset="-128"/>
              </a:rPr>
              <a:t>Transient Simulation</a:t>
            </a:r>
            <a:r>
              <a:rPr lang="en-US" altLang="ja-JP" sz="2800" dirty="0">
                <a:ea typeface="ＭＳ Ｐゴシック" pitchFamily="50" charset="-128"/>
              </a:rPr>
              <a:t/>
            </a:r>
            <a:br>
              <a:rPr lang="en-US" altLang="ja-JP" sz="2800" dirty="0">
                <a:ea typeface="ＭＳ Ｐゴシック" pitchFamily="50" charset="-128"/>
              </a:rPr>
            </a:br>
            <a:r>
              <a:rPr lang="en-US" altLang="ja-JP" sz="2800" dirty="0">
                <a:ea typeface="ＭＳ Ｐゴシック" pitchFamily="50" charset="-128"/>
              </a:rPr>
              <a:t> </a:t>
            </a:r>
            <a:endParaRPr kumimoji="1" lang="ja-JP" altLang="en-US" sz="1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A6BB86-FA5A-47F6-9889-9B2FD9E8FF50}" type="slidenum">
              <a:rPr lang="en-US" altLang="ja-JP" smtClean="0"/>
              <a:pPr>
                <a:defRPr/>
              </a:pPr>
              <a:t>3</a:t>
            </a:fld>
            <a:endParaRPr lang="en-US" altLang="ja-JP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5312"/>
            <a:ext cx="6918521" cy="5039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6784409" y="819760"/>
            <a:ext cx="16634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Input to ADC across Charge bucket filter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6784409" y="1549831"/>
            <a:ext cx="1596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Error in ADC settling sampled signal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6784409" y="2908514"/>
            <a:ext cx="1626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Input to ADC </a:t>
            </a:r>
            <a:r>
              <a:rPr lang="en-US" sz="1200" dirty="0" smtClean="0"/>
              <a:t>sample and hold capacitor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6784409" y="2349853"/>
            <a:ext cx="12611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Op amp output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6784409" y="4395940"/>
            <a:ext cx="1754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Conversion switch control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6784409" y="3604182"/>
            <a:ext cx="1754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Acquisition switch control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3870959" y="5778192"/>
            <a:ext cx="3047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 </a:t>
            </a:r>
            <a:r>
              <a:rPr lang="en-US" sz="1200" dirty="0" smtClean="0"/>
              <a:t>When </a:t>
            </a:r>
            <a:r>
              <a:rPr lang="en-US" sz="1200" dirty="0" err="1" smtClean="0"/>
              <a:t>tacq</a:t>
            </a:r>
            <a:r>
              <a:rPr lang="en-US" sz="1200" dirty="0" smtClean="0"/>
              <a:t> =5V </a:t>
            </a:r>
            <a:r>
              <a:rPr lang="en-US" sz="1200" dirty="0" err="1" smtClean="0"/>
              <a:t>SW_acq</a:t>
            </a:r>
            <a:r>
              <a:rPr lang="en-US" sz="1200" dirty="0" smtClean="0"/>
              <a:t> is closed. </a:t>
            </a:r>
          </a:p>
          <a:p>
            <a:pPr algn="ctr"/>
            <a:r>
              <a:rPr lang="en-US" sz="1200" dirty="0" err="1" smtClean="0"/>
              <a:t>Verror</a:t>
            </a:r>
            <a:r>
              <a:rPr lang="en-US" sz="1200" dirty="0" smtClean="0"/>
              <a:t> and </a:t>
            </a:r>
            <a:r>
              <a:rPr lang="en-US" sz="1200" dirty="0" err="1" smtClean="0"/>
              <a:t>Voa</a:t>
            </a:r>
            <a:r>
              <a:rPr lang="en-US" sz="1200" dirty="0" smtClean="0"/>
              <a:t> must settle in this window</a:t>
            </a:r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5126736" y="507504"/>
            <a:ext cx="505968" cy="4978896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4998390" y="5547360"/>
            <a:ext cx="134332" cy="230832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61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2302</TotalTime>
  <Words>131</Words>
  <Application>Microsoft Office PowerPoint</Application>
  <PresentationFormat>On-screen Show (4:3)</PresentationFormat>
  <Paragraphs>24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FinalPowerpoint</vt:lpstr>
      <vt:lpstr> ADS7841 SAR Input Model  (6/1/17) </vt:lpstr>
      <vt:lpstr> ADS7841 SAR Input Model &amp; Op Amp Circuit</vt:lpstr>
      <vt:lpstr>Transient Simulation  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Greene, Matt</dc:creator>
  <cp:lastModifiedBy>Viswanathan, Vishy</cp:lastModifiedBy>
  <cp:revision>254</cp:revision>
  <dcterms:created xsi:type="dcterms:W3CDTF">2007-12-19T20:51:45Z</dcterms:created>
  <dcterms:modified xsi:type="dcterms:W3CDTF">2017-06-02T00:49:14Z</dcterms:modified>
</cp:coreProperties>
</file>