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9" r:id="rId3"/>
    <p:sldId id="270" r:id="rId4"/>
    <p:sldId id="271" r:id="rId5"/>
    <p:sldId id="272" r:id="rId6"/>
    <p:sldId id="275" r:id="rId7"/>
    <p:sldId id="274" r:id="rId8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44725" cy="4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64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76783" y="0"/>
            <a:ext cx="3044725" cy="4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64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6C28D36-C3DD-43B1-91FF-14862B494C84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3" tIns="45862" rIns="91723" bIns="458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2630" y="4422141"/>
            <a:ext cx="5617843" cy="418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41098"/>
            <a:ext cx="3044725" cy="4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64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76783" y="8841098"/>
            <a:ext cx="3044725" cy="4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64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BDA9BC0-F88B-45E3-93FF-51D6D949AB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70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6A7588-2EDE-472C-8E69-8B3CB7CE59D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AA50E-1F36-4F87-882F-791EC4089DFC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67315-BD14-43EC-8021-3E7EC4F7A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AFDF-D553-42A2-8C66-3542A365D7DB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8FB8-147C-4E31-840B-B2DBB32A69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B0348-69D7-4BB4-870E-F55EB43E911D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31AFB-4D26-475B-B598-038537F83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552A2-6C5D-45C1-A868-013E14C9C7C4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E64BD-2D9A-4264-BC55-89BF0CD2E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30E7E-6737-4F6B-B64B-6BE385C93DCB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659B9-0949-44B4-8389-F80E1C083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E7811-0594-42D2-98FC-5E60EFC181CA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F5B56-6443-44BE-8786-408E465AB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6BD62-1A92-4DB8-AAE6-223F80825F5D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7E5C2-66C2-4452-967B-EDD960A2F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8FB0-8CB3-4EF1-83C0-1A4D889CD9B1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48A7A-4A76-4FAC-9466-985AFAC00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F630A-912D-4D06-B5F2-48BDAEA6BD7E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FD40D-096A-4187-A252-7240AB716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F46B-D850-4023-B0F1-FBCC4A5BFEC7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5CB8A-4AB0-4EEC-911E-82963C316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7BE6-BC39-48B8-A855-5F501F4C6A78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A395B-6BE4-4F23-8CCB-C2D0BAFFF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2A7290-5643-47AE-B97C-61D1DB4843E5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019D24-AA15-4E6F-AFAB-A38017374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295400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/>
              <a:t>DAC38J84 100MHz NCO test</a:t>
            </a:r>
          </a:p>
        </p:txBody>
      </p:sp>
      <p:sp>
        <p:nvSpPr>
          <p:cNvPr id="7172" name="Rectangle 2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83DE4A6A-3BFF-43AA-A7EE-0161E5C4E2C4}" type="slidenum">
              <a:rPr lang="en-US"/>
              <a:pPr algn="l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4"/>
          <p:cNvSpPr>
            <a:spLocks noGrp="1"/>
          </p:cNvSpPr>
          <p:nvPr>
            <p:ph type="title"/>
          </p:nvPr>
        </p:nvSpPr>
        <p:spPr>
          <a:xfrm>
            <a:off x="241300" y="0"/>
            <a:ext cx="8458200" cy="814388"/>
          </a:xfrm>
        </p:spPr>
        <p:txBody>
          <a:bodyPr/>
          <a:lstStyle/>
          <a:p>
            <a:pPr eaLnBrk="1" hangingPunct="1"/>
            <a:r>
              <a:rPr lang="en-US"/>
              <a:t>Hardware Setup</a:t>
            </a:r>
          </a:p>
        </p:txBody>
      </p:sp>
      <p:sp>
        <p:nvSpPr>
          <p:cNvPr id="18434" name="Content Placeholder 5"/>
          <p:cNvSpPr>
            <a:spLocks noGrp="1"/>
          </p:cNvSpPr>
          <p:nvPr>
            <p:ph idx="1"/>
          </p:nvPr>
        </p:nvSpPr>
        <p:spPr>
          <a:xfrm>
            <a:off x="400050" y="781050"/>
            <a:ext cx="8467725" cy="4946650"/>
          </a:xfrm>
        </p:spPr>
        <p:txBody>
          <a:bodyPr/>
          <a:lstStyle/>
          <a:p>
            <a:pPr marL="879475" lvl="1" indent="-533400" eaLnBrk="1" hangingPunct="1">
              <a:buFont typeface="Arial" charset="0"/>
              <a:buNone/>
            </a:pPr>
            <a:endParaRPr lang="en-US" dirty="0"/>
          </a:p>
          <a:p>
            <a:pPr marL="609600" indent="-609600" eaLnBrk="1" hangingPunct="1">
              <a:buFont typeface="Arial" charset="0"/>
              <a:buNone/>
            </a:pPr>
            <a:r>
              <a:rPr lang="en-US" sz="2000" dirty="0"/>
              <a:t>DAC38J84</a:t>
            </a:r>
          </a:p>
          <a:p>
            <a:pPr marL="879475" lvl="1" indent="-533400" eaLnBrk="1" hangingPunct="1">
              <a:buFont typeface="Calibri" pitchFamily="34" charset="0"/>
              <a:buAutoNum type="arabicPeriod"/>
            </a:pPr>
            <a:r>
              <a:rPr lang="en-US" sz="2000" dirty="0"/>
              <a:t>Connect output SMA J2 (channel A) to Spectrum Analyzer </a:t>
            </a:r>
          </a:p>
          <a:p>
            <a:pPr marL="879475" lvl="1" indent="-533400" eaLnBrk="1" hangingPunct="1">
              <a:buFont typeface="Calibri" pitchFamily="34" charset="0"/>
              <a:buAutoNum type="arabicPeriod"/>
            </a:pPr>
            <a:r>
              <a:rPr lang="en-US" sz="2000" dirty="0"/>
              <a:t> Connect USB cable to J14 and host PC</a:t>
            </a:r>
          </a:p>
          <a:p>
            <a:pPr marL="879475" lvl="1" indent="-533400" eaLnBrk="1" hangingPunct="1">
              <a:buFont typeface="Calibri" pitchFamily="34" charset="0"/>
              <a:buAutoNum type="arabicPeriod"/>
            </a:pPr>
            <a:r>
              <a:rPr lang="en-US" sz="2000" dirty="0"/>
              <a:t>Connect the provided +5VDC power supply to J6 (located on bottom)</a:t>
            </a:r>
          </a:p>
          <a:p>
            <a:pPr marL="879475" lvl="1" indent="-53340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A863929D-94FD-4DE5-8251-6676F52B32F0}" type="slidenum">
              <a:rPr lang="en-US"/>
              <a:pPr algn="l"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r>
              <a:rPr lang="en-US" dirty="0"/>
              <a:t>Quick Start settings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001000" cy="537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66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r>
              <a:rPr lang="en-US" sz="1600" dirty="0"/>
              <a:t>Go to “DAC3XJ8X Controls” tab. Set Input Data Format to “Offset Binary”. Enable “</a:t>
            </a:r>
            <a:r>
              <a:rPr lang="en-US" sz="1600" dirty="0" err="1"/>
              <a:t>Const</a:t>
            </a:r>
            <a:r>
              <a:rPr lang="en-US" sz="1600" dirty="0"/>
              <a:t> Input”.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8077200" cy="542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1676400" y="500023"/>
            <a:ext cx="4572000" cy="231937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447800" y="500023"/>
            <a:ext cx="6477000" cy="483397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940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pPr algn="l"/>
            <a:r>
              <a:rPr lang="en-US" sz="1600" dirty="0"/>
              <a:t>Go to “Dig Block1” tab.  Enable “Mixer Block EN” and “NCO Enable”.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8229600" cy="552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1143000" y="457200"/>
            <a:ext cx="4495800" cy="44958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1905000" y="476722"/>
            <a:ext cx="2133600" cy="222837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116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43F17F3-0CE1-4377-8E32-DA3B6EEBF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555" y="1219200"/>
            <a:ext cx="8122889" cy="54476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55" y="-330829"/>
            <a:ext cx="8610600" cy="1143000"/>
          </a:xfrm>
        </p:spPr>
        <p:txBody>
          <a:bodyPr/>
          <a:lstStyle/>
          <a:p>
            <a:pPr algn="l"/>
            <a:r>
              <a:rPr lang="en-US" sz="1600" dirty="0"/>
              <a:t>Enter NCO frequency. Enter DAC clock frequency. Click on Update NCO.  Click on “Perform SIF SYNC”.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 flipH="1">
            <a:off x="1981200" y="457200"/>
            <a:ext cx="1981200" cy="46482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 flipH="1">
            <a:off x="1295400" y="476722"/>
            <a:ext cx="457200" cy="508587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1944210" y="342900"/>
            <a:ext cx="3465990" cy="56069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73BC5C1-CEFB-4A91-B2BC-7C9854E44E6D}"/>
              </a:ext>
            </a:extLst>
          </p:cNvPr>
          <p:cNvCxnSpPr>
            <a:cxnSpLocks/>
          </p:cNvCxnSpPr>
          <p:nvPr/>
        </p:nvCxnSpPr>
        <p:spPr>
          <a:xfrm flipH="1">
            <a:off x="3276600" y="363235"/>
            <a:ext cx="4477305" cy="497076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699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r>
              <a:rPr lang="en-US" sz="2400" dirty="0"/>
              <a:t>100MHz CW output will now appear at DAC output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58129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41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118</Words>
  <Application>Microsoft Office PowerPoint</Application>
  <PresentationFormat>On-screen Show (4:3)</PresentationFormat>
  <Paragraphs>15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DAC38J84 100MHz NCO test</vt:lpstr>
      <vt:lpstr>Hardware Setup</vt:lpstr>
      <vt:lpstr>Quick Start settings</vt:lpstr>
      <vt:lpstr>Go to “DAC3XJ8X Controls” tab. Set Input Data Format to “Offset Binary”. Enable “Const Input”.</vt:lpstr>
      <vt:lpstr>Go to “Dig Block1” tab.  Enable “Mixer Block EN” and “NCO Enable”.</vt:lpstr>
      <vt:lpstr>Enter NCO frequency. Enter DAC clock frequency. Click on Update NCO.  Click on “Perform SIF SYNC”.</vt:lpstr>
      <vt:lpstr>100MHz CW output will now appear at DAC output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a0181823</dc:creator>
  <cp:lastModifiedBy>Seton, Jim</cp:lastModifiedBy>
  <cp:revision>72</cp:revision>
  <dcterms:created xsi:type="dcterms:W3CDTF">2014-01-16T17:16:19Z</dcterms:created>
  <dcterms:modified xsi:type="dcterms:W3CDTF">2022-03-07T12:04:59Z</dcterms:modified>
</cp:coreProperties>
</file>