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3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0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0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5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1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6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2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1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37D9E-9F0C-4F83-A0D9-50A71EC7B76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EE8B2-F506-4FBE-A5DE-DBC1201C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6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33600" y="228600"/>
            <a:ext cx="3733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Coarse bits=A, 50homs 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6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Coarse bits=A, 25homs 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3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Coarse bits=F, 50homs 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8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Coarse bits=F, 25homs 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6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20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Coarse bits=A, 25homs termination</vt:lpstr>
      <vt:lpstr>Coarse bits=F, 50homs termination</vt:lpstr>
      <vt:lpstr>Coarse bits=F, 25homs termination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cdot</dc:creator>
  <cp:lastModifiedBy>cdot</cp:lastModifiedBy>
  <cp:revision>3</cp:revision>
  <dcterms:created xsi:type="dcterms:W3CDTF">2017-08-02T05:33:04Z</dcterms:created>
  <dcterms:modified xsi:type="dcterms:W3CDTF">2017-08-02T08:04:40Z</dcterms:modified>
</cp:coreProperties>
</file>