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7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19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24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78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2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30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701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8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15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64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83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0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0926-61EF-4A2C-831C-EA8504425A74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520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710" y="2182971"/>
            <a:ext cx="6164580" cy="3360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円/楕円 3"/>
          <p:cNvSpPr/>
          <p:nvPr/>
        </p:nvSpPr>
        <p:spPr>
          <a:xfrm>
            <a:off x="2555776" y="4797152"/>
            <a:ext cx="648072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12" y="5445224"/>
            <a:ext cx="532859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50"/>
                </a:solidFill>
              </a:rPr>
              <a:t>1. The state of </a:t>
            </a:r>
            <a:r>
              <a:rPr kumimoji="1" lang="en-US" altLang="ja-JP" dirty="0" err="1" smtClean="0">
                <a:solidFill>
                  <a:srgbClr val="00B050"/>
                </a:solidFill>
              </a:rPr>
              <a:t>DBx</a:t>
            </a:r>
            <a:r>
              <a:rPr kumimoji="1" lang="en-US" altLang="ja-JP" dirty="0" smtClean="0">
                <a:solidFill>
                  <a:srgbClr val="00B050"/>
                </a:solidFill>
              </a:rPr>
              <a:t>-pin before Read Access is started.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7" name="直線矢印コネクタ 6"/>
          <p:cNvCxnSpPr>
            <a:endCxn id="4" idx="3"/>
          </p:cNvCxnSpPr>
          <p:nvPr/>
        </p:nvCxnSpPr>
        <p:spPr>
          <a:xfrm flipV="1">
            <a:off x="1979712" y="5104465"/>
            <a:ext cx="670972" cy="340759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6660232" y="4797152"/>
            <a:ext cx="648072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79912" y="6047358"/>
            <a:ext cx="525658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50"/>
                </a:solidFill>
              </a:rPr>
              <a:t>2. The state of </a:t>
            </a:r>
            <a:r>
              <a:rPr kumimoji="1" lang="en-US" altLang="ja-JP" dirty="0" err="1" smtClean="0">
                <a:solidFill>
                  <a:srgbClr val="00B050"/>
                </a:solidFill>
              </a:rPr>
              <a:t>DBx</a:t>
            </a:r>
            <a:r>
              <a:rPr kumimoji="1" lang="en-US" altLang="ja-JP" dirty="0" smtClean="0">
                <a:solidFill>
                  <a:srgbClr val="00B050"/>
                </a:solidFill>
              </a:rPr>
              <a:t>-pin after Read Access is completed.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1" name="直線矢印コネクタ 10"/>
          <p:cNvCxnSpPr>
            <a:endCxn id="9" idx="3"/>
          </p:cNvCxnSpPr>
          <p:nvPr/>
        </p:nvCxnSpPr>
        <p:spPr>
          <a:xfrm flipV="1">
            <a:off x="6372200" y="5104465"/>
            <a:ext cx="382940" cy="94289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325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2</cp:revision>
  <dcterms:created xsi:type="dcterms:W3CDTF">2021-02-04T02:41:33Z</dcterms:created>
  <dcterms:modified xsi:type="dcterms:W3CDTF">2021-02-04T02:46:48Z</dcterms:modified>
</cp:coreProperties>
</file>