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931" y="-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196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24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781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2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30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701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8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15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642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83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80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0926-61EF-4A2C-831C-EA8504425A74}" type="datetimeFigureOut">
              <a:rPr kumimoji="1" lang="ja-JP" altLang="en-US" smtClean="0"/>
              <a:t>2021/2/15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5F717-19C9-4F1F-AAD9-5BCE8FB30A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520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9710" y="2182971"/>
            <a:ext cx="6164580" cy="3360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545F81DF-B2F8-4282-80A0-61A9B423D3E7}"/>
              </a:ext>
            </a:extLst>
          </p:cNvPr>
          <p:cNvSpPr txBox="1"/>
          <p:nvPr/>
        </p:nvSpPr>
        <p:spPr>
          <a:xfrm>
            <a:off x="1745650" y="963685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If BUSY is stuck to High due to the certain failure as below and /CS becomes from High to Low and /RD also becomes from High to Low, what the </a:t>
            </a:r>
            <a:r>
              <a:rPr lang="en-US" altLang="ja-JP" dirty="0" err="1" smtClean="0">
                <a:solidFill>
                  <a:srgbClr val="FF0000"/>
                </a:solidFill>
              </a:rPr>
              <a:t>DBx</a:t>
            </a:r>
            <a:r>
              <a:rPr lang="en-US" altLang="ja-JP" dirty="0" smtClean="0">
                <a:solidFill>
                  <a:srgbClr val="FF0000"/>
                </a:solidFill>
              </a:rPr>
              <a:t>-pin will be?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="" xmlns:a16="http://schemas.microsoft.com/office/drawing/2014/main" id="{24B1E793-C881-44C6-8DC3-AB69CEC3C6C0}"/>
              </a:ext>
            </a:extLst>
          </p:cNvPr>
          <p:cNvCxnSpPr/>
          <p:nvPr/>
        </p:nvCxnSpPr>
        <p:spPr>
          <a:xfrm>
            <a:off x="3125190" y="3099314"/>
            <a:ext cx="3816424" cy="0"/>
          </a:xfrm>
          <a:prstGeom prst="line">
            <a:avLst/>
          </a:prstGeom>
          <a:ln w="158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="" xmlns:a16="http://schemas.microsoft.com/office/drawing/2014/main" id="{7764A95B-8A75-4AA3-8C1B-6B3E48E54424}"/>
              </a:ext>
            </a:extLst>
          </p:cNvPr>
          <p:cNvSpPr/>
          <p:nvPr/>
        </p:nvSpPr>
        <p:spPr>
          <a:xfrm>
            <a:off x="3125190" y="3573016"/>
            <a:ext cx="670972" cy="158417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2843808" y="3140968"/>
            <a:ext cx="417898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7" name="直線コネクタ 16">
            <a:extLst>
              <a:ext uri="{FF2B5EF4-FFF2-40B4-BE49-F238E27FC236}">
                <a16:creationId xmlns="" xmlns:a16="http://schemas.microsoft.com/office/drawing/2014/main" id="{72DCABDF-EE26-4802-AC9A-0F7E2F31B88A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3425851" y="1887015"/>
            <a:ext cx="1200119" cy="16634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325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37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4</cp:revision>
  <dcterms:created xsi:type="dcterms:W3CDTF">2021-02-04T02:41:33Z</dcterms:created>
  <dcterms:modified xsi:type="dcterms:W3CDTF">2021-02-15T14:29:09Z</dcterms:modified>
</cp:coreProperties>
</file>