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8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01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8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87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0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2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5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54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4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4A4E0-4F7B-4D54-BBD1-266B23D49202}" type="datetimeFigureOut">
              <a:rPr lang="en-US" smtClean="0"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B0FB3-CFD6-46B6-893C-2E59CCB34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10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6225"/>
            <a:ext cx="9620250" cy="630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3831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Seton, Jim</dc:creator>
  <cp:lastModifiedBy>a0181823</cp:lastModifiedBy>
  <cp:revision>1</cp:revision>
  <dcterms:created xsi:type="dcterms:W3CDTF">2019-04-22T12:45:16Z</dcterms:created>
  <dcterms:modified xsi:type="dcterms:W3CDTF">2019-04-22T12:48:23Z</dcterms:modified>
</cp:coreProperties>
</file>