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DAC3482EVM: 500MHz, </a:t>
            </a:r>
            <a:r>
              <a:rPr lang="en-US" dirty="0" smtClean="0"/>
              <a:t>PLL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Register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DAC3482_FDAC_500MHZ_2xint.txt</a:t>
            </a:r>
          </a:p>
        </p:txBody>
      </p:sp>
    </p:spTree>
    <p:extLst>
      <p:ext uri="{BB962C8B-B14F-4D97-AF65-F5344CB8AC3E}">
        <p14:creationId xmlns:p14="http://schemas.microsoft.com/office/powerpoint/2010/main" val="251757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CLK_IN and PLL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J9 CLKIN 500MHz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002743" cy="46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2x interpolation</a:t>
            </a:r>
          </a:p>
          <a:p>
            <a:r>
              <a:rPr lang="en-US" dirty="0" smtClean="0"/>
              <a:t>Takes PLL output (1GHz) and divides by 2.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738437"/>
            <a:ext cx="63960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FPGACLK1 to divide by 4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579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HSDC Pro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9" y="1600200"/>
            <a:ext cx="72092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3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DAC3482EVM: 500MHz, PLL On</vt:lpstr>
      <vt:lpstr>Load Register File</vt:lpstr>
      <vt:lpstr>CLK_IN and PLL</vt:lpstr>
      <vt:lpstr>Interpolation</vt:lpstr>
      <vt:lpstr>CDCE Control</vt:lpstr>
      <vt:lpstr>HSDC Pro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DAC3482 500M PLL On</dc:title>
  <dc:creator>Brock, Daniel</dc:creator>
  <cp:lastModifiedBy>Windows User</cp:lastModifiedBy>
  <cp:revision>4</cp:revision>
  <dcterms:created xsi:type="dcterms:W3CDTF">2006-08-16T00:00:00Z</dcterms:created>
  <dcterms:modified xsi:type="dcterms:W3CDTF">2017-10-19T13:39:32Z</dcterms:modified>
</cp:coreProperties>
</file>