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28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2CAA0-CAF2-43ED-8D8F-B4421FAAA829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12A1F-6117-4075-B265-7A0FB77E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64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75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75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73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69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65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98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9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29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70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55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A7856-7FCB-4F5F-BAD6-9856A6FD4AEF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80DF8-9C32-44CC-9A9F-FC477D5F74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471488"/>
            <a:ext cx="5819775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187629" y="1640874"/>
            <a:ext cx="4876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rgbClr val="FF0000"/>
                </a:solidFill>
              </a:rPr>
              <a:t>AVDD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86648" y="3832173"/>
            <a:ext cx="4876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rgbClr val="FF0000"/>
                </a:solidFill>
              </a:rPr>
              <a:t>AVDD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90648" y="3658069"/>
            <a:ext cx="4876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rgbClr val="FF0000"/>
                </a:solidFill>
              </a:rPr>
              <a:t>AVDD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33103" y="3187764"/>
            <a:ext cx="4876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rgbClr val="FF0000"/>
                </a:solidFill>
              </a:rPr>
              <a:t>AVDD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74902" y="4980476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schemeClr val="accent1"/>
                </a:solidFill>
              </a:rPr>
              <a:t>DRVDD</a:t>
            </a:r>
            <a:endParaRPr kumimoji="1" lang="ja-JP" altLang="en-US" sz="1000" dirty="0">
              <a:solidFill>
                <a:schemeClr val="accent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48448" y="1994873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schemeClr val="accent1"/>
                </a:solidFill>
              </a:rPr>
              <a:t>DRVDD</a:t>
            </a:r>
            <a:endParaRPr kumimoji="1" lang="ja-JP" altLang="en-US" sz="1000" dirty="0">
              <a:solidFill>
                <a:schemeClr val="accent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44795" y="3266733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schemeClr val="accent1"/>
                </a:solidFill>
              </a:rPr>
              <a:t>DRVDD</a:t>
            </a:r>
            <a:endParaRPr kumimoji="1" lang="ja-JP" altLang="en-US" sz="1000" dirty="0">
              <a:solidFill>
                <a:schemeClr val="accent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45689" y="4605101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schemeClr val="accent1"/>
                </a:solidFill>
              </a:rPr>
              <a:t>DRVDD</a:t>
            </a:r>
            <a:endParaRPr kumimoji="1" lang="ja-JP" altLang="en-US" sz="1000" dirty="0">
              <a:solidFill>
                <a:schemeClr val="accent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52301" y="3275359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schemeClr val="accent1"/>
                </a:solidFill>
              </a:rPr>
              <a:t>DRVDD</a:t>
            </a:r>
            <a:endParaRPr kumimoji="1" lang="ja-JP" altLang="en-US" sz="1000" dirty="0">
              <a:solidFill>
                <a:schemeClr val="accent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32716" y="1640873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schemeClr val="accent1"/>
                </a:solidFill>
              </a:rPr>
              <a:t>DRVDD</a:t>
            </a:r>
            <a:endParaRPr kumimoji="1" lang="ja-JP" altLang="en-US" sz="1000" dirty="0">
              <a:solidFill>
                <a:schemeClr val="accent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36152" y="4780421"/>
            <a:ext cx="1398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internal Ref</a:t>
            </a:r>
            <a:r>
              <a:rPr lang="ja-JP" altLang="en-US" sz="1000" dirty="0" smtClean="0">
                <a:solidFill>
                  <a:srgbClr val="FF0000"/>
                </a:solidFill>
              </a:rPr>
              <a:t>： </a:t>
            </a:r>
            <a:r>
              <a:rPr lang="en-US" altLang="ja-JP" sz="1000" dirty="0" smtClean="0">
                <a:solidFill>
                  <a:srgbClr val="FF0000"/>
                </a:solidFill>
              </a:rPr>
              <a:t>VCM out </a:t>
            </a:r>
          </a:p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(Created  by AVDD)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378196" y="620688"/>
            <a:ext cx="696706" cy="5810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542295" y="692696"/>
            <a:ext cx="696706" cy="5090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60814" y="700995"/>
            <a:ext cx="1345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rgbClr val="FF0000"/>
                </a:solidFill>
              </a:rPr>
              <a:t>AVDD</a:t>
            </a:r>
            <a:r>
              <a:rPr kumimoji="1" lang="ja-JP" altLang="en-US" sz="1000" dirty="0" smtClean="0">
                <a:solidFill>
                  <a:srgbClr val="FF0000"/>
                </a:solidFill>
              </a:rPr>
              <a:t>： </a:t>
            </a:r>
            <a:r>
              <a:rPr kumimoji="1" lang="en-US" altLang="ja-JP" sz="1000" dirty="0" smtClean="0">
                <a:solidFill>
                  <a:srgbClr val="FF0000"/>
                </a:solidFill>
              </a:rPr>
              <a:t>Analog Power</a:t>
            </a:r>
          </a:p>
          <a:p>
            <a:r>
              <a:rPr lang="en-US" altLang="ja-JP" sz="1000" dirty="0" smtClean="0">
                <a:solidFill>
                  <a:srgbClr val="FF0000"/>
                </a:solidFill>
              </a:rPr>
              <a:t>AGND: Analog Ground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74902" y="747161"/>
            <a:ext cx="1390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schemeClr val="accent1"/>
                </a:solidFill>
              </a:rPr>
              <a:t>DRV</a:t>
            </a:r>
            <a:r>
              <a:rPr kumimoji="1" lang="en-US" altLang="ja-JP" sz="1000" dirty="0" smtClean="0">
                <a:solidFill>
                  <a:schemeClr val="accent1"/>
                </a:solidFill>
              </a:rPr>
              <a:t>DD</a:t>
            </a:r>
            <a:r>
              <a:rPr kumimoji="1" lang="ja-JP" altLang="en-US" sz="1000" dirty="0" smtClean="0">
                <a:solidFill>
                  <a:schemeClr val="accent1"/>
                </a:solidFill>
              </a:rPr>
              <a:t>： </a:t>
            </a:r>
            <a:r>
              <a:rPr lang="en-US" altLang="ja-JP" sz="1000" dirty="0" smtClean="0">
                <a:solidFill>
                  <a:schemeClr val="accent1"/>
                </a:solidFill>
              </a:rPr>
              <a:t>Digital</a:t>
            </a:r>
            <a:r>
              <a:rPr kumimoji="1" lang="en-US" altLang="ja-JP" sz="1000" dirty="0" smtClean="0">
                <a:solidFill>
                  <a:schemeClr val="accent1"/>
                </a:solidFill>
              </a:rPr>
              <a:t> Power</a:t>
            </a:r>
          </a:p>
          <a:p>
            <a:r>
              <a:rPr lang="en-US" altLang="ja-JP" sz="1000" dirty="0" smtClean="0">
                <a:solidFill>
                  <a:schemeClr val="accent1"/>
                </a:solidFill>
              </a:rPr>
              <a:t>DRGND: Digital Ground</a:t>
            </a:r>
            <a:endParaRPr kumimoji="1" lang="ja-JP" altLang="en-US" sz="1000" dirty="0">
              <a:solidFill>
                <a:schemeClr val="accent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61173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/>
              <a:t>Q1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67708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609600"/>
            <a:ext cx="5715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直線コネクタ 10"/>
          <p:cNvCxnSpPr/>
          <p:nvPr/>
        </p:nvCxnSpPr>
        <p:spPr>
          <a:xfrm>
            <a:off x="2339752" y="3767832"/>
            <a:ext cx="0" cy="20162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2339752" y="5784056"/>
            <a:ext cx="46834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809900" y="3767832"/>
            <a:ext cx="0" cy="1572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>
            <a:off x="2809900" y="5340672"/>
            <a:ext cx="38080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7020272" y="4263628"/>
            <a:ext cx="2952" cy="1533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2339752" y="3767832"/>
            <a:ext cx="4701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6609390" y="4263628"/>
            <a:ext cx="4138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6617940" y="4263628"/>
            <a:ext cx="0" cy="10770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テキスト ボックス 1027"/>
          <p:cNvSpPr txBox="1"/>
          <p:nvPr/>
        </p:nvSpPr>
        <p:spPr>
          <a:xfrm>
            <a:off x="7052857" y="4775944"/>
            <a:ext cx="753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AGND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flipH="1">
            <a:off x="1983302" y="3645024"/>
            <a:ext cx="82659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6621932" y="4216455"/>
            <a:ext cx="676747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809900" y="1527917"/>
            <a:ext cx="0" cy="212673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809900" y="1527917"/>
            <a:ext cx="381203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6618873" y="1518292"/>
            <a:ext cx="3059" cy="269816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1981507" y="764704"/>
            <a:ext cx="531717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295089" y="760510"/>
            <a:ext cx="3590" cy="345594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1979712" y="760509"/>
            <a:ext cx="3590" cy="289414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6423171" y="463034"/>
            <a:ext cx="887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1"/>
                </a:solidFill>
              </a:rPr>
              <a:t>DRGND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429691" y="3336945"/>
            <a:ext cx="139012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schemeClr val="accent1"/>
                </a:solidFill>
              </a:rPr>
              <a:t>DRV</a:t>
            </a:r>
            <a:r>
              <a:rPr kumimoji="1" lang="en-US" altLang="ja-JP" sz="1000" dirty="0" smtClean="0">
                <a:solidFill>
                  <a:schemeClr val="accent1"/>
                </a:solidFill>
              </a:rPr>
              <a:t>DD</a:t>
            </a:r>
            <a:r>
              <a:rPr kumimoji="1" lang="ja-JP" altLang="en-US" sz="1000" dirty="0" smtClean="0">
                <a:solidFill>
                  <a:schemeClr val="accent1"/>
                </a:solidFill>
              </a:rPr>
              <a:t>： </a:t>
            </a:r>
            <a:r>
              <a:rPr lang="en-US" altLang="ja-JP" sz="1000" dirty="0" smtClean="0">
                <a:solidFill>
                  <a:schemeClr val="accent1"/>
                </a:solidFill>
              </a:rPr>
              <a:t>Digital</a:t>
            </a:r>
            <a:r>
              <a:rPr kumimoji="1" lang="en-US" altLang="ja-JP" sz="1000" dirty="0" smtClean="0">
                <a:solidFill>
                  <a:schemeClr val="accent1"/>
                </a:solidFill>
              </a:rPr>
              <a:t> Power</a:t>
            </a:r>
          </a:p>
          <a:p>
            <a:r>
              <a:rPr lang="en-US" altLang="ja-JP" sz="1000" dirty="0" smtClean="0">
                <a:solidFill>
                  <a:schemeClr val="accent1"/>
                </a:solidFill>
              </a:rPr>
              <a:t>DRGND: Digital Ground</a:t>
            </a:r>
          </a:p>
          <a:p>
            <a:endParaRPr kumimoji="1" lang="en-US" altLang="ja-JP" sz="1000" dirty="0">
              <a:solidFill>
                <a:schemeClr val="accent1"/>
              </a:solidFill>
            </a:endParaRPr>
          </a:p>
          <a:p>
            <a:r>
              <a:rPr lang="en-US" altLang="ja-JP" sz="1000" dirty="0">
                <a:solidFill>
                  <a:srgbClr val="FF0000"/>
                </a:solidFill>
              </a:rPr>
              <a:t>AVDD</a:t>
            </a:r>
            <a:r>
              <a:rPr lang="ja-JP" altLang="en-US" sz="1000" dirty="0">
                <a:solidFill>
                  <a:srgbClr val="FF0000"/>
                </a:solidFill>
              </a:rPr>
              <a:t>： </a:t>
            </a:r>
            <a:r>
              <a:rPr lang="en-US" altLang="ja-JP" sz="1000" dirty="0">
                <a:solidFill>
                  <a:srgbClr val="FF0000"/>
                </a:solidFill>
              </a:rPr>
              <a:t>Analog Power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AGND: Analog </a:t>
            </a:r>
            <a:r>
              <a:rPr lang="en-US" altLang="ja-JP" sz="1000" dirty="0" smtClean="0">
                <a:solidFill>
                  <a:srgbClr val="FF0000"/>
                </a:solidFill>
              </a:rPr>
              <a:t>Ground</a:t>
            </a:r>
            <a:endParaRPr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61173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/>
              <a:t>Q1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02572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92696"/>
            <a:ext cx="6090617" cy="5750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6300192" y="1255930"/>
            <a:ext cx="216024" cy="252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043048" y="2933328"/>
            <a:ext cx="69670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543801" y="5301208"/>
            <a:ext cx="69670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86832" y="323364"/>
            <a:ext cx="3621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ADS61xxEVM: SEN pin is on DGND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61173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/>
              <a:t>Q2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13480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1" y="2276872"/>
            <a:ext cx="9096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" y="3933056"/>
            <a:ext cx="8868597" cy="920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06685" y="1772816"/>
            <a:ext cx="2324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■</a:t>
            </a:r>
            <a:r>
              <a:rPr lang="en-US" altLang="ja-JP" dirty="0" smtClean="0"/>
              <a:t>ADS612x Datasheet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06685" y="3563724"/>
            <a:ext cx="2163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■</a:t>
            </a:r>
            <a:r>
              <a:rPr lang="en-US" altLang="ja-JP" dirty="0" smtClean="0"/>
              <a:t>ADSB49 Datasheet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61173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/>
              <a:t>Q2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0133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361033" cy="238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0" y="61173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/>
              <a:t>Q3</a:t>
            </a:r>
            <a:endParaRPr kumimoji="1" lang="ja-JP" altLang="en-US" sz="5400" dirty="0"/>
          </a:p>
        </p:txBody>
      </p:sp>
      <p:sp>
        <p:nvSpPr>
          <p:cNvPr id="6" name="正方形/長方形 5"/>
          <p:cNvSpPr/>
          <p:nvPr/>
        </p:nvSpPr>
        <p:spPr>
          <a:xfrm>
            <a:off x="4240507" y="3435871"/>
            <a:ext cx="696706" cy="4971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444208" y="3424634"/>
            <a:ext cx="696706" cy="4971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763688" y="4696876"/>
            <a:ext cx="66648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ADS61xxEVM have single point earth between AGND and DRGND.</a:t>
            </a:r>
          </a:p>
          <a:p>
            <a:r>
              <a:rPr lang="en-US" altLang="ja-JP" dirty="0" smtClean="0"/>
              <a:t>Should ADS61B49 set single point </a:t>
            </a:r>
            <a:r>
              <a:rPr lang="en-US" altLang="ja-JP" dirty="0"/>
              <a:t>earth between AGND and </a:t>
            </a:r>
            <a:r>
              <a:rPr lang="en-US" altLang="ja-JP" dirty="0" smtClean="0"/>
              <a:t>DRGND?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7276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93</Words>
  <Application>Microsoft Office PowerPoint</Application>
  <PresentationFormat>画面に合わせる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 洋平</dc:creator>
  <cp:lastModifiedBy>石井 洋平</cp:lastModifiedBy>
  <cp:revision>13</cp:revision>
  <dcterms:created xsi:type="dcterms:W3CDTF">2018-11-30T09:29:10Z</dcterms:created>
  <dcterms:modified xsi:type="dcterms:W3CDTF">2018-12-03T02:59:50Z</dcterms:modified>
</cp:coreProperties>
</file>