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5" r:id="rId2"/>
    <p:sldId id="282" r:id="rId3"/>
    <p:sldId id="283" r:id="rId4"/>
    <p:sldId id="284" r:id="rId5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AAAAA"/>
    <a:srgbClr val="D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79" autoAdjust="0"/>
    <p:restoredTop sz="94718" autoAdjust="0"/>
  </p:normalViewPr>
  <p:slideViewPr>
    <p:cSldViewPr snapToGrid="0">
      <p:cViewPr varScale="1">
        <p:scale>
          <a:sx n="134" d="100"/>
          <a:sy n="134" d="100"/>
        </p:scale>
        <p:origin x="-1260" y="-78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6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18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Confidential</a:t>
            </a:r>
            <a:r>
              <a:rPr lang="en-US" sz="800" baseline="0" dirty="0" smtClean="0">
                <a:cs typeface="+mn-cs"/>
              </a:rPr>
              <a:t> </a:t>
            </a:r>
            <a:r>
              <a:rPr lang="en-US" sz="800" dirty="0" smtClean="0">
                <a:cs typeface="+mn-cs"/>
              </a:rPr>
              <a:t>– NDA Restrictions</a:t>
            </a:r>
            <a:endParaRPr lang="en-US" sz="800" dirty="0"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Confidential</a:t>
            </a:r>
            <a:r>
              <a:rPr lang="en-US" sz="800" baseline="0" dirty="0" smtClean="0">
                <a:cs typeface="+mn-cs"/>
              </a:rPr>
              <a:t> </a:t>
            </a:r>
            <a:r>
              <a:rPr lang="en-US" sz="800" dirty="0" smtClean="0">
                <a:cs typeface="+mn-cs"/>
              </a:rPr>
              <a:t>– NDA Restrictions</a:t>
            </a:r>
            <a:endParaRPr lang="en-US" sz="800" dirty="0"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Confidential</a:t>
            </a:r>
            <a:r>
              <a:rPr lang="en-US" sz="800" baseline="0" dirty="0" smtClean="0">
                <a:cs typeface="+mn-cs"/>
              </a:rPr>
              <a:t> </a:t>
            </a:r>
            <a:r>
              <a:rPr lang="en-US" sz="800" dirty="0" smtClean="0">
                <a:cs typeface="+mn-cs"/>
              </a:rPr>
              <a:t>– NDA Restrictions</a:t>
            </a:r>
            <a:endParaRPr lang="en-US" sz="800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Confidential</a:t>
            </a:r>
            <a:r>
              <a:rPr lang="en-US" sz="800" baseline="0" dirty="0" smtClean="0">
                <a:cs typeface="+mn-cs"/>
              </a:rPr>
              <a:t> </a:t>
            </a:r>
            <a:r>
              <a:rPr lang="en-US" sz="800" dirty="0" smtClean="0">
                <a:cs typeface="+mn-cs"/>
              </a:rPr>
              <a:t>– NDA Restrictions</a:t>
            </a:r>
            <a:endParaRPr lang="en-US" sz="8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28" r:id="rId5"/>
    <p:sldLayoutId id="2147483741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the </a:t>
            </a:r>
            <a:r>
              <a:rPr lang="en-US" dirty="0" err="1" smtClean="0"/>
              <a:t>Dac</a:t>
            </a:r>
            <a:r>
              <a:rPr lang="en-US" dirty="0" smtClean="0"/>
              <a:t> </a:t>
            </a:r>
            <a:r>
              <a:rPr lang="en-US" dirty="0" err="1" smtClean="0"/>
              <a:t>pll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5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30" y="1047750"/>
            <a:ext cx="7365814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the DAC PLL Reference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36414" y="3074891"/>
            <a:ext cx="1096645" cy="307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60112" y="1195299"/>
            <a:ext cx="34268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baseline="-25000" dirty="0" smtClean="0">
                <a:solidFill>
                  <a:srgbClr val="FF0000"/>
                </a:solidFill>
              </a:rPr>
              <a:t>REF </a:t>
            </a:r>
            <a:r>
              <a:rPr lang="en-US" dirty="0" smtClean="0">
                <a:solidFill>
                  <a:srgbClr val="FF0000"/>
                </a:solidFill>
              </a:rPr>
              <a:t>= 2949.12/32 = 92.16 MHz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1" idx="2"/>
            <a:endCxn id="10" idx="0"/>
          </p:cNvCxnSpPr>
          <p:nvPr/>
        </p:nvCxnSpPr>
        <p:spPr>
          <a:xfrm flipH="1">
            <a:off x="2584737" y="1564631"/>
            <a:ext cx="188789" cy="15102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27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30" y="1047750"/>
            <a:ext cx="7365814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DAC PLL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01196" y="4408967"/>
            <a:ext cx="628813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2991" y="3781646"/>
            <a:ext cx="628813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20395" y="3873553"/>
            <a:ext cx="628813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25491" y="3044536"/>
            <a:ext cx="1579417" cy="13436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704395" y="4803197"/>
            <a:ext cx="1039605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550791" y="3535324"/>
            <a:ext cx="628813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34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Clock Alarms and LF Voltage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30" y="1047750"/>
            <a:ext cx="7365814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3528113" y="2470780"/>
            <a:ext cx="1490696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37514" y="2978999"/>
            <a:ext cx="1490696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18068" y="3413047"/>
            <a:ext cx="756404" cy="377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737" y="3975754"/>
            <a:ext cx="189090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PLL is locked when PLL LF Voltage is 2-5. If the PLL is not locked, vary “VCO Tune”.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429000" y="4220074"/>
            <a:ext cx="977412" cy="2999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34345" y="5151793"/>
            <a:ext cx="1351485" cy="2999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30137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2343</TotalTime>
  <Words>53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FinalPowerpoint</vt:lpstr>
      <vt:lpstr>Setting up the Dac pll</vt:lpstr>
      <vt:lpstr>Set the DAC PLL Reference</vt:lpstr>
      <vt:lpstr>Configuring the DAC PLL</vt:lpstr>
      <vt:lpstr>Check Clock Alarms and LF Voltage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a0181823</cp:lastModifiedBy>
  <cp:revision>108</cp:revision>
  <dcterms:created xsi:type="dcterms:W3CDTF">2007-12-19T20:51:45Z</dcterms:created>
  <dcterms:modified xsi:type="dcterms:W3CDTF">2017-03-08T12:04:57Z</dcterms:modified>
</cp:coreProperties>
</file>